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7" r:id="rId2"/>
    <p:sldId id="259" r:id="rId3"/>
    <p:sldId id="282" r:id="rId4"/>
    <p:sldId id="265" r:id="rId5"/>
    <p:sldId id="394" r:id="rId6"/>
    <p:sldId id="452" r:id="rId7"/>
    <p:sldId id="399" r:id="rId8"/>
    <p:sldId id="458" r:id="rId9"/>
    <p:sldId id="456" r:id="rId10"/>
    <p:sldId id="402" r:id="rId11"/>
    <p:sldId id="457" r:id="rId12"/>
    <p:sldId id="459" r:id="rId13"/>
    <p:sldId id="485" r:id="rId14"/>
    <p:sldId id="486" r:id="rId15"/>
    <p:sldId id="414" r:id="rId16"/>
    <p:sldId id="461" r:id="rId17"/>
    <p:sldId id="460" r:id="rId18"/>
    <p:sldId id="455" r:id="rId19"/>
    <p:sldId id="297" r:id="rId20"/>
    <p:sldId id="472" r:id="rId21"/>
    <p:sldId id="470" r:id="rId22"/>
    <p:sldId id="473" r:id="rId23"/>
    <p:sldId id="474" r:id="rId24"/>
    <p:sldId id="291" r:id="rId25"/>
    <p:sldId id="476" r:id="rId26"/>
    <p:sldId id="475" r:id="rId27"/>
    <p:sldId id="462" r:id="rId28"/>
    <p:sldId id="471" r:id="rId29"/>
    <p:sldId id="279" r:id="rId30"/>
    <p:sldId id="262" r:id="rId31"/>
    <p:sldId id="466" r:id="rId32"/>
    <p:sldId id="464" r:id="rId33"/>
    <p:sldId id="463" r:id="rId34"/>
    <p:sldId id="468" r:id="rId35"/>
    <p:sldId id="487" r:id="rId36"/>
    <p:sldId id="469" r:id="rId37"/>
    <p:sldId id="488" r:id="rId38"/>
    <p:sldId id="478" r:id="rId39"/>
    <p:sldId id="479" r:id="rId40"/>
    <p:sldId id="481" r:id="rId41"/>
    <p:sldId id="482" r:id="rId42"/>
    <p:sldId id="283"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FF34B6-C788-47C0-B3E9-C555CDA61030}" v="79" dt="2022-01-18T20:15:59.9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53" autoAdjust="0"/>
    <p:restoredTop sz="71964" autoAdjust="0"/>
  </p:normalViewPr>
  <p:slideViewPr>
    <p:cSldViewPr snapToGrid="0" showGuides="1">
      <p:cViewPr varScale="1">
        <p:scale>
          <a:sx n="95" d="100"/>
          <a:sy n="95" d="100"/>
        </p:scale>
        <p:origin x="1360"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n, Haihua" userId="5fcf27ec-ad9e-4bed-8faf-af78b42dd109" providerId="ADAL" clId="{6DB2B8E4-232F-41AF-9C65-AA2E425CD701}"/>
    <pc:docChg chg="custSel addSld delSld modSld">
      <pc:chgData name="Chen, Haihua" userId="5fcf27ec-ad9e-4bed-8faf-af78b42dd109" providerId="ADAL" clId="{6DB2B8E4-232F-41AF-9C65-AA2E425CD701}" dt="2020-08-27T00:05:03.459" v="436" actId="1076"/>
      <pc:docMkLst>
        <pc:docMk/>
      </pc:docMkLst>
      <pc:sldChg chg="addSp delSp modSp modAnim">
        <pc:chgData name="Chen, Haihua" userId="5fcf27ec-ad9e-4bed-8faf-af78b42dd109" providerId="ADAL" clId="{6DB2B8E4-232F-41AF-9C65-AA2E425CD701}" dt="2020-08-27T00:01:41.204" v="433" actId="1076"/>
        <pc:sldMkLst>
          <pc:docMk/>
          <pc:sldMk cId="0" sldId="402"/>
        </pc:sldMkLst>
        <pc:picChg chg="del">
          <ac:chgData name="Chen, Haihua" userId="5fcf27ec-ad9e-4bed-8faf-af78b42dd109" providerId="ADAL" clId="{6DB2B8E4-232F-41AF-9C65-AA2E425CD701}" dt="2020-08-26T02:28:24.194" v="104" actId="478"/>
          <ac:picMkLst>
            <pc:docMk/>
            <pc:sldMk cId="0" sldId="402"/>
            <ac:picMk id="2" creationId="{00EFF396-A5D1-4858-A109-89E0C1867FFF}"/>
          </ac:picMkLst>
        </pc:picChg>
        <pc:picChg chg="del">
          <ac:chgData name="Chen, Haihua" userId="5fcf27ec-ad9e-4bed-8faf-af78b42dd109" providerId="ADAL" clId="{6DB2B8E4-232F-41AF-9C65-AA2E425CD701}" dt="2020-08-26T02:28:22.078" v="103" actId="478"/>
          <ac:picMkLst>
            <pc:docMk/>
            <pc:sldMk cId="0" sldId="402"/>
            <ac:picMk id="3" creationId="{0E0D5B7C-BFF7-437D-A34F-48C228749799}"/>
          </ac:picMkLst>
        </pc:picChg>
        <pc:picChg chg="del mod">
          <ac:chgData name="Chen, Haihua" userId="5fcf27ec-ad9e-4bed-8faf-af78b42dd109" providerId="ADAL" clId="{6DB2B8E4-232F-41AF-9C65-AA2E425CD701}" dt="2020-08-26T02:28:26.574" v="105" actId="478"/>
          <ac:picMkLst>
            <pc:docMk/>
            <pc:sldMk cId="0" sldId="402"/>
            <ac:picMk id="4" creationId="{78724D83-A839-4FAC-B57D-6C266F2FD1B5}"/>
          </ac:picMkLst>
        </pc:picChg>
        <pc:picChg chg="add mod">
          <ac:chgData name="Chen, Haihua" userId="5fcf27ec-ad9e-4bed-8faf-af78b42dd109" providerId="ADAL" clId="{6DB2B8E4-232F-41AF-9C65-AA2E425CD701}" dt="2020-08-27T00:01:41.204" v="433" actId="1076"/>
          <ac:picMkLst>
            <pc:docMk/>
            <pc:sldMk cId="0" sldId="402"/>
            <ac:picMk id="5" creationId="{6613016A-B032-40CD-ACBE-9A914E9268A2}"/>
          </ac:picMkLst>
        </pc:picChg>
        <pc:picChg chg="add mod">
          <ac:chgData name="Chen, Haihua" userId="5fcf27ec-ad9e-4bed-8faf-af78b42dd109" providerId="ADAL" clId="{6DB2B8E4-232F-41AF-9C65-AA2E425CD701}" dt="2020-08-26T02:36:56.431" v="120" actId="1076"/>
          <ac:picMkLst>
            <pc:docMk/>
            <pc:sldMk cId="0" sldId="402"/>
            <ac:picMk id="6" creationId="{F213DD4A-7D6E-4A2E-B524-DEBEFF795388}"/>
          </ac:picMkLst>
        </pc:picChg>
        <pc:picChg chg="add mod">
          <ac:chgData name="Chen, Haihua" userId="5fcf27ec-ad9e-4bed-8faf-af78b42dd109" providerId="ADAL" clId="{6DB2B8E4-232F-41AF-9C65-AA2E425CD701}" dt="2020-08-27T00:01:29.475" v="432" actId="1076"/>
          <ac:picMkLst>
            <pc:docMk/>
            <pc:sldMk cId="0" sldId="402"/>
            <ac:picMk id="1026" creationId="{C894F904-A0CA-4FC0-AB36-3377ECD3AAB7}"/>
          </ac:picMkLst>
        </pc:picChg>
      </pc:sldChg>
      <pc:sldChg chg="addSp modSp modNotesTx">
        <pc:chgData name="Chen, Haihua" userId="5fcf27ec-ad9e-4bed-8faf-af78b42dd109" providerId="ADAL" clId="{6DB2B8E4-232F-41AF-9C65-AA2E425CD701}" dt="2020-08-25T20:38:21.689" v="99" actId="1076"/>
        <pc:sldMkLst>
          <pc:docMk/>
          <pc:sldMk cId="0" sldId="452"/>
        </pc:sldMkLst>
        <pc:spChg chg="add mod">
          <ac:chgData name="Chen, Haihua" userId="5fcf27ec-ad9e-4bed-8faf-af78b42dd109" providerId="ADAL" clId="{6DB2B8E4-232F-41AF-9C65-AA2E425CD701}" dt="2020-08-25T20:38:19.357" v="98" actId="1076"/>
          <ac:spMkLst>
            <pc:docMk/>
            <pc:sldMk cId="0" sldId="452"/>
            <ac:spMk id="2" creationId="{9589DF60-D58A-47BB-A834-5D22046F2F63}"/>
          </ac:spMkLst>
        </pc:spChg>
        <pc:picChg chg="mod">
          <ac:chgData name="Chen, Haihua" userId="5fcf27ec-ad9e-4bed-8faf-af78b42dd109" providerId="ADAL" clId="{6DB2B8E4-232F-41AF-9C65-AA2E425CD701}" dt="2020-08-25T20:38:21.689" v="99" actId="1076"/>
          <ac:picMkLst>
            <pc:docMk/>
            <pc:sldMk cId="0" sldId="452"/>
            <ac:picMk id="10242" creationId="{A08F9E95-D797-41A4-8F1E-25A94CF4981E}"/>
          </ac:picMkLst>
        </pc:picChg>
      </pc:sldChg>
      <pc:sldChg chg="del">
        <pc:chgData name="Chen, Haihua" userId="5fcf27ec-ad9e-4bed-8faf-af78b42dd109" providerId="ADAL" clId="{6DB2B8E4-232F-41AF-9C65-AA2E425CD701}" dt="2020-08-25T20:39:47.302" v="100" actId="2696"/>
        <pc:sldMkLst>
          <pc:docMk/>
          <pc:sldMk cId="0" sldId="453"/>
        </pc:sldMkLst>
      </pc:sldChg>
      <pc:sldChg chg="del">
        <pc:chgData name="Chen, Haihua" userId="5fcf27ec-ad9e-4bed-8faf-af78b42dd109" providerId="ADAL" clId="{6DB2B8E4-232F-41AF-9C65-AA2E425CD701}" dt="2020-08-25T20:39:49.266" v="101" actId="2696"/>
        <pc:sldMkLst>
          <pc:docMk/>
          <pc:sldMk cId="0" sldId="454"/>
        </pc:sldMkLst>
      </pc:sldChg>
      <pc:sldChg chg="addSp delSp modSp modAnim">
        <pc:chgData name="Chen, Haihua" userId="5fcf27ec-ad9e-4bed-8faf-af78b42dd109" providerId="ADAL" clId="{6DB2B8E4-232F-41AF-9C65-AA2E425CD701}" dt="2020-08-26T03:00:27.980" v="281"/>
        <pc:sldMkLst>
          <pc:docMk/>
          <pc:sldMk cId="0" sldId="456"/>
        </pc:sldMkLst>
        <pc:picChg chg="add mod">
          <ac:chgData name="Chen, Haihua" userId="5fcf27ec-ad9e-4bed-8faf-af78b42dd109" providerId="ADAL" clId="{6DB2B8E4-232F-41AF-9C65-AA2E425CD701}" dt="2020-08-26T02:59:08.570" v="274" actId="1035"/>
          <ac:picMkLst>
            <pc:docMk/>
            <pc:sldMk cId="0" sldId="456"/>
            <ac:picMk id="2" creationId="{320ECFDA-9F90-41FE-BC8E-CB45D69D531D}"/>
          </ac:picMkLst>
        </pc:picChg>
        <pc:picChg chg="add mod">
          <ac:chgData name="Chen, Haihua" userId="5fcf27ec-ad9e-4bed-8faf-af78b42dd109" providerId="ADAL" clId="{6DB2B8E4-232F-41AF-9C65-AA2E425CD701}" dt="2020-08-26T02:58:31.054" v="263" actId="1076"/>
          <ac:picMkLst>
            <pc:docMk/>
            <pc:sldMk cId="0" sldId="456"/>
            <ac:picMk id="3" creationId="{93EC29ED-00EF-4164-99E4-EB4928FF4728}"/>
          </ac:picMkLst>
        </pc:picChg>
        <pc:picChg chg="add mod">
          <ac:chgData name="Chen, Haihua" userId="5fcf27ec-ad9e-4bed-8faf-af78b42dd109" providerId="ADAL" clId="{6DB2B8E4-232F-41AF-9C65-AA2E425CD701}" dt="2020-08-26T02:59:04.365" v="266" actId="1076"/>
          <ac:picMkLst>
            <pc:docMk/>
            <pc:sldMk cId="0" sldId="456"/>
            <ac:picMk id="4" creationId="{30E22C77-64D5-4499-9B8F-6E48A1CDC40A}"/>
          </ac:picMkLst>
        </pc:picChg>
        <pc:picChg chg="del">
          <ac:chgData name="Chen, Haihua" userId="5fcf27ec-ad9e-4bed-8faf-af78b42dd109" providerId="ADAL" clId="{6DB2B8E4-232F-41AF-9C65-AA2E425CD701}" dt="2020-08-26T02:57:13.929" v="252" actId="478"/>
          <ac:picMkLst>
            <pc:docMk/>
            <pc:sldMk cId="0" sldId="456"/>
            <ac:picMk id="5" creationId="{452AB793-CA12-422E-9014-49B30D0BC839}"/>
          </ac:picMkLst>
        </pc:picChg>
        <pc:picChg chg="del">
          <ac:chgData name="Chen, Haihua" userId="5fcf27ec-ad9e-4bed-8faf-af78b42dd109" providerId="ADAL" clId="{6DB2B8E4-232F-41AF-9C65-AA2E425CD701}" dt="2020-08-26T02:57:17.141" v="254" actId="478"/>
          <ac:picMkLst>
            <pc:docMk/>
            <pc:sldMk cId="0" sldId="456"/>
            <ac:picMk id="6" creationId="{B32F0A62-124C-41AB-8D50-D01235C7F60A}"/>
          </ac:picMkLst>
        </pc:picChg>
        <pc:picChg chg="del">
          <ac:chgData name="Chen, Haihua" userId="5fcf27ec-ad9e-4bed-8faf-af78b42dd109" providerId="ADAL" clId="{6DB2B8E4-232F-41AF-9C65-AA2E425CD701}" dt="2020-08-26T02:57:15.301" v="253" actId="478"/>
          <ac:picMkLst>
            <pc:docMk/>
            <pc:sldMk cId="0" sldId="456"/>
            <ac:picMk id="7" creationId="{3420C355-BC18-45F9-9AC9-A59A40079309}"/>
          </ac:picMkLst>
        </pc:picChg>
        <pc:picChg chg="del">
          <ac:chgData name="Chen, Haihua" userId="5fcf27ec-ad9e-4bed-8faf-af78b42dd109" providerId="ADAL" clId="{6DB2B8E4-232F-41AF-9C65-AA2E425CD701}" dt="2020-08-26T02:57:18.710" v="255" actId="478"/>
          <ac:picMkLst>
            <pc:docMk/>
            <pc:sldMk cId="0" sldId="456"/>
            <ac:picMk id="8" creationId="{7EE84315-7AEA-4D51-9B1E-D247FD579E8C}"/>
          </ac:picMkLst>
        </pc:picChg>
        <pc:picChg chg="add mod">
          <ac:chgData name="Chen, Haihua" userId="5fcf27ec-ad9e-4bed-8faf-af78b42dd109" providerId="ADAL" clId="{6DB2B8E4-232F-41AF-9C65-AA2E425CD701}" dt="2020-08-26T03:00:24.662" v="280" actId="1076"/>
          <ac:picMkLst>
            <pc:docMk/>
            <pc:sldMk cId="0" sldId="456"/>
            <ac:picMk id="9" creationId="{612622A0-B8BD-48DA-98BB-235E5D235138}"/>
          </ac:picMkLst>
        </pc:picChg>
      </pc:sldChg>
      <pc:sldChg chg="modSp">
        <pc:chgData name="Chen, Haihua" userId="5fcf27ec-ad9e-4bed-8faf-af78b42dd109" providerId="ADAL" clId="{6DB2B8E4-232F-41AF-9C65-AA2E425CD701}" dt="2020-08-27T00:02:35.405" v="435" actId="1076"/>
        <pc:sldMkLst>
          <pc:docMk/>
          <pc:sldMk cId="0" sldId="457"/>
        </pc:sldMkLst>
        <pc:picChg chg="mod">
          <ac:chgData name="Chen, Haihua" userId="5fcf27ec-ad9e-4bed-8faf-af78b42dd109" providerId="ADAL" clId="{6DB2B8E4-232F-41AF-9C65-AA2E425CD701}" dt="2020-08-27T00:02:35.405" v="435" actId="1076"/>
          <ac:picMkLst>
            <pc:docMk/>
            <pc:sldMk cId="0" sldId="457"/>
            <ac:picMk id="3" creationId="{AA032EC1-E951-4F34-86C9-397679616873}"/>
          </ac:picMkLst>
        </pc:picChg>
        <pc:picChg chg="mod">
          <ac:chgData name="Chen, Haihua" userId="5fcf27ec-ad9e-4bed-8faf-af78b42dd109" providerId="ADAL" clId="{6DB2B8E4-232F-41AF-9C65-AA2E425CD701}" dt="2020-08-27T00:02:13.989" v="434" actId="1076"/>
          <ac:picMkLst>
            <pc:docMk/>
            <pc:sldMk cId="0" sldId="457"/>
            <ac:picMk id="4" creationId="{C7D1D2A3-AD01-476E-ABDD-D8BF413603E9}"/>
          </ac:picMkLst>
        </pc:picChg>
      </pc:sldChg>
      <pc:sldChg chg="addSp delSp modSp modAnim">
        <pc:chgData name="Chen, Haihua" userId="5fcf27ec-ad9e-4bed-8faf-af78b42dd109" providerId="ADAL" clId="{6DB2B8E4-232F-41AF-9C65-AA2E425CD701}" dt="2020-08-26T02:42:48.307" v="150"/>
        <pc:sldMkLst>
          <pc:docMk/>
          <pc:sldMk cId="0" sldId="459"/>
        </pc:sldMkLst>
        <pc:picChg chg="add mod">
          <ac:chgData name="Chen, Haihua" userId="5fcf27ec-ad9e-4bed-8faf-af78b42dd109" providerId="ADAL" clId="{6DB2B8E4-232F-41AF-9C65-AA2E425CD701}" dt="2020-08-26T02:42:12.938" v="141" actId="1076"/>
          <ac:picMkLst>
            <pc:docMk/>
            <pc:sldMk cId="0" sldId="459"/>
            <ac:picMk id="2" creationId="{43C7C9FA-CCDE-45C1-9A32-CB089FEFE0D6}"/>
          </ac:picMkLst>
        </pc:picChg>
        <pc:picChg chg="add mod">
          <ac:chgData name="Chen, Haihua" userId="5fcf27ec-ad9e-4bed-8faf-af78b42dd109" providerId="ADAL" clId="{6DB2B8E4-232F-41AF-9C65-AA2E425CD701}" dt="2020-08-26T02:42:11.710" v="140" actId="1076"/>
          <ac:picMkLst>
            <pc:docMk/>
            <pc:sldMk cId="0" sldId="459"/>
            <ac:picMk id="3" creationId="{FA004A92-287D-4440-99A2-911539AD8330}"/>
          </ac:picMkLst>
        </pc:picChg>
        <pc:picChg chg="add mod">
          <ac:chgData name="Chen, Haihua" userId="5fcf27ec-ad9e-4bed-8faf-af78b42dd109" providerId="ADAL" clId="{6DB2B8E4-232F-41AF-9C65-AA2E425CD701}" dt="2020-08-26T02:42:41.335" v="148" actId="1076"/>
          <ac:picMkLst>
            <pc:docMk/>
            <pc:sldMk cId="0" sldId="459"/>
            <ac:picMk id="4" creationId="{1A49E9F2-8B97-4874-86AD-7CF165E3230E}"/>
          </ac:picMkLst>
        </pc:picChg>
        <pc:picChg chg="add mod">
          <ac:chgData name="Chen, Haihua" userId="5fcf27ec-ad9e-4bed-8faf-af78b42dd109" providerId="ADAL" clId="{6DB2B8E4-232F-41AF-9C65-AA2E425CD701}" dt="2020-08-26T02:42:24.616" v="145" actId="1076"/>
          <ac:picMkLst>
            <pc:docMk/>
            <pc:sldMk cId="0" sldId="459"/>
            <ac:picMk id="5" creationId="{FB3996C0-2CA0-4FEC-B369-49D51D69A67B}"/>
          </ac:picMkLst>
        </pc:picChg>
        <pc:picChg chg="del mod">
          <ac:chgData name="Chen, Haihua" userId="5fcf27ec-ad9e-4bed-8faf-af78b42dd109" providerId="ADAL" clId="{6DB2B8E4-232F-41AF-9C65-AA2E425CD701}" dt="2020-08-26T02:39:39.284" v="126" actId="478"/>
          <ac:picMkLst>
            <pc:docMk/>
            <pc:sldMk cId="0" sldId="459"/>
            <ac:picMk id="19463" creationId="{2249F662-0C00-47FB-81BA-F8AF0F6E00C4}"/>
          </ac:picMkLst>
        </pc:picChg>
      </pc:sldChg>
      <pc:sldChg chg="modSp">
        <pc:chgData name="Chen, Haihua" userId="5fcf27ec-ad9e-4bed-8faf-af78b42dd109" providerId="ADAL" clId="{6DB2B8E4-232F-41AF-9C65-AA2E425CD701}" dt="2020-08-20T04:52:28.129" v="91" actId="20577"/>
        <pc:sldMkLst>
          <pc:docMk/>
          <pc:sldMk cId="0" sldId="463"/>
        </pc:sldMkLst>
        <pc:spChg chg="mod">
          <ac:chgData name="Chen, Haihua" userId="5fcf27ec-ad9e-4bed-8faf-af78b42dd109" providerId="ADAL" clId="{6DB2B8E4-232F-41AF-9C65-AA2E425CD701}" dt="2020-08-20T04:52:28.129" v="91" actId="20577"/>
          <ac:spMkLst>
            <pc:docMk/>
            <pc:sldMk cId="0" sldId="463"/>
            <ac:spMk id="16393" creationId="{F1D6336C-3B33-4711-9B28-32B322A6F39D}"/>
          </ac:spMkLst>
        </pc:spChg>
      </pc:sldChg>
      <pc:sldChg chg="modSp">
        <pc:chgData name="Chen, Haihua" userId="5fcf27ec-ad9e-4bed-8faf-af78b42dd109" providerId="ADAL" clId="{6DB2B8E4-232F-41AF-9C65-AA2E425CD701}" dt="2020-08-20T04:51:28.425" v="63" actId="20577"/>
        <pc:sldMkLst>
          <pc:docMk/>
          <pc:sldMk cId="0" sldId="469"/>
        </pc:sldMkLst>
        <pc:spChg chg="mod">
          <ac:chgData name="Chen, Haihua" userId="5fcf27ec-ad9e-4bed-8faf-af78b42dd109" providerId="ADAL" clId="{6DB2B8E4-232F-41AF-9C65-AA2E425CD701}" dt="2020-08-20T04:51:28.425" v="63" actId="20577"/>
          <ac:spMkLst>
            <pc:docMk/>
            <pc:sldMk cId="0" sldId="469"/>
            <ac:spMk id="50180" creationId="{08953376-D534-4EB1-A024-F38C4C7A3573}"/>
          </ac:spMkLst>
        </pc:spChg>
      </pc:sldChg>
      <pc:sldChg chg="del">
        <pc:chgData name="Chen, Haihua" userId="5fcf27ec-ad9e-4bed-8faf-af78b42dd109" providerId="ADAL" clId="{6DB2B8E4-232F-41AF-9C65-AA2E425CD701}" dt="2020-08-20T04:50:39.896" v="0" actId="2696"/>
        <pc:sldMkLst>
          <pc:docMk/>
          <pc:sldMk cId="0" sldId="477"/>
        </pc:sldMkLst>
      </pc:sldChg>
      <pc:sldChg chg="addSp delSp modSp add delAnim modAnim">
        <pc:chgData name="Chen, Haihua" userId="5fcf27ec-ad9e-4bed-8faf-af78b42dd109" providerId="ADAL" clId="{6DB2B8E4-232F-41AF-9C65-AA2E425CD701}" dt="2020-08-27T00:05:03.459" v="436" actId="1076"/>
        <pc:sldMkLst>
          <pc:docMk/>
          <pc:sldMk cId="2325474938" sldId="485"/>
        </pc:sldMkLst>
        <pc:spChg chg="mod">
          <ac:chgData name="Chen, Haihua" userId="5fcf27ec-ad9e-4bed-8faf-af78b42dd109" providerId="ADAL" clId="{6DB2B8E4-232F-41AF-9C65-AA2E425CD701}" dt="2020-08-26T02:48:23.456" v="164" actId="20577"/>
          <ac:spMkLst>
            <pc:docMk/>
            <pc:sldMk cId="2325474938" sldId="485"/>
            <ac:spMk id="19458" creationId="{5255E399-B404-4E91-B5AB-D451F422E795}"/>
          </ac:spMkLst>
        </pc:spChg>
        <pc:spChg chg="mod">
          <ac:chgData name="Chen, Haihua" userId="5fcf27ec-ad9e-4bed-8faf-af78b42dd109" providerId="ADAL" clId="{6DB2B8E4-232F-41AF-9C65-AA2E425CD701}" dt="2020-08-26T02:50:26.268" v="174" actId="20577"/>
          <ac:spMkLst>
            <pc:docMk/>
            <pc:sldMk cId="2325474938" sldId="485"/>
            <ac:spMk id="19462" creationId="{88E18095-4017-44FD-809C-7760CE3703CD}"/>
          </ac:spMkLst>
        </pc:spChg>
        <pc:picChg chg="del mod">
          <ac:chgData name="Chen, Haihua" userId="5fcf27ec-ad9e-4bed-8faf-af78b42dd109" providerId="ADAL" clId="{6DB2B8E4-232F-41AF-9C65-AA2E425CD701}" dt="2020-08-26T02:48:30.018" v="170" actId="478"/>
          <ac:picMkLst>
            <pc:docMk/>
            <pc:sldMk cId="2325474938" sldId="485"/>
            <ac:picMk id="2" creationId="{43C7C9FA-CCDE-45C1-9A32-CB089FEFE0D6}"/>
          </ac:picMkLst>
        </pc:picChg>
        <pc:picChg chg="del">
          <ac:chgData name="Chen, Haihua" userId="5fcf27ec-ad9e-4bed-8faf-af78b42dd109" providerId="ADAL" clId="{6DB2B8E4-232F-41AF-9C65-AA2E425CD701}" dt="2020-08-26T02:48:27.108" v="166" actId="478"/>
          <ac:picMkLst>
            <pc:docMk/>
            <pc:sldMk cId="2325474938" sldId="485"/>
            <ac:picMk id="3" creationId="{FA004A92-287D-4440-99A2-911539AD8330}"/>
          </ac:picMkLst>
        </pc:picChg>
        <pc:picChg chg="del mod">
          <ac:chgData name="Chen, Haihua" userId="5fcf27ec-ad9e-4bed-8faf-af78b42dd109" providerId="ADAL" clId="{6DB2B8E4-232F-41AF-9C65-AA2E425CD701}" dt="2020-08-26T02:48:28.712" v="168" actId="478"/>
          <ac:picMkLst>
            <pc:docMk/>
            <pc:sldMk cId="2325474938" sldId="485"/>
            <ac:picMk id="4" creationId="{1A49E9F2-8B97-4874-86AD-7CF165E3230E}"/>
          </ac:picMkLst>
        </pc:picChg>
        <pc:picChg chg="del">
          <ac:chgData name="Chen, Haihua" userId="5fcf27ec-ad9e-4bed-8faf-af78b42dd109" providerId="ADAL" clId="{6DB2B8E4-232F-41AF-9C65-AA2E425CD701}" dt="2020-08-26T02:48:25.399" v="165" actId="478"/>
          <ac:picMkLst>
            <pc:docMk/>
            <pc:sldMk cId="2325474938" sldId="485"/>
            <ac:picMk id="5" creationId="{FB3996C0-2CA0-4FEC-B369-49D51D69A67B}"/>
          </ac:picMkLst>
        </pc:picChg>
        <pc:picChg chg="add mod">
          <ac:chgData name="Chen, Haihua" userId="5fcf27ec-ad9e-4bed-8faf-af78b42dd109" providerId="ADAL" clId="{6DB2B8E4-232F-41AF-9C65-AA2E425CD701}" dt="2020-08-27T00:05:03.459" v="436" actId="1076"/>
          <ac:picMkLst>
            <pc:docMk/>
            <pc:sldMk cId="2325474938" sldId="485"/>
            <ac:picMk id="6" creationId="{F34B49AB-2776-4670-943B-FB9FC8CC0903}"/>
          </ac:picMkLst>
        </pc:picChg>
        <pc:picChg chg="add mod">
          <ac:chgData name="Chen, Haihua" userId="5fcf27ec-ad9e-4bed-8faf-af78b42dd109" providerId="ADAL" clId="{6DB2B8E4-232F-41AF-9C65-AA2E425CD701}" dt="2020-08-26T02:52:29.558" v="199" actId="1036"/>
          <ac:picMkLst>
            <pc:docMk/>
            <pc:sldMk cId="2325474938" sldId="485"/>
            <ac:picMk id="7" creationId="{560EF8DD-C6C0-484E-8853-A0ED4C3837AE}"/>
          </ac:picMkLst>
        </pc:picChg>
      </pc:sldChg>
      <pc:sldChg chg="addSp delSp modSp add delAnim modAnim">
        <pc:chgData name="Chen, Haihua" userId="5fcf27ec-ad9e-4bed-8faf-af78b42dd109" providerId="ADAL" clId="{6DB2B8E4-232F-41AF-9C65-AA2E425CD701}" dt="2020-08-26T02:55:37.337" v="251"/>
        <pc:sldMkLst>
          <pc:docMk/>
          <pc:sldMk cId="3046926383" sldId="486"/>
        </pc:sldMkLst>
        <pc:spChg chg="mod">
          <ac:chgData name="Chen, Haihua" userId="5fcf27ec-ad9e-4bed-8faf-af78b42dd109" providerId="ADAL" clId="{6DB2B8E4-232F-41AF-9C65-AA2E425CD701}" dt="2020-08-26T02:52:40.798" v="211" actId="20577"/>
          <ac:spMkLst>
            <pc:docMk/>
            <pc:sldMk cId="3046926383" sldId="486"/>
            <ac:spMk id="19458" creationId="{5255E399-B404-4E91-B5AB-D451F422E795}"/>
          </ac:spMkLst>
        </pc:spChg>
        <pc:spChg chg="mod">
          <ac:chgData name="Chen, Haihua" userId="5fcf27ec-ad9e-4bed-8faf-af78b42dd109" providerId="ADAL" clId="{6DB2B8E4-232F-41AF-9C65-AA2E425CD701}" dt="2020-08-26T02:52:53.110" v="230" actId="20577"/>
          <ac:spMkLst>
            <pc:docMk/>
            <pc:sldMk cId="3046926383" sldId="486"/>
            <ac:spMk id="19462" creationId="{88E18095-4017-44FD-809C-7760CE3703CD}"/>
          </ac:spMkLst>
        </pc:spChg>
        <pc:picChg chg="add mod">
          <ac:chgData name="Chen, Haihua" userId="5fcf27ec-ad9e-4bed-8faf-af78b42dd109" providerId="ADAL" clId="{6DB2B8E4-232F-41AF-9C65-AA2E425CD701}" dt="2020-08-26T02:55:27.312" v="247" actId="1076"/>
          <ac:picMkLst>
            <pc:docMk/>
            <pc:sldMk cId="3046926383" sldId="486"/>
            <ac:picMk id="2" creationId="{0BCA0C71-CD32-4899-8D0D-D2A6441E00CD}"/>
          </ac:picMkLst>
        </pc:picChg>
        <pc:picChg chg="add mod">
          <ac:chgData name="Chen, Haihua" userId="5fcf27ec-ad9e-4bed-8faf-af78b42dd109" providerId="ADAL" clId="{6DB2B8E4-232F-41AF-9C65-AA2E425CD701}" dt="2020-08-26T02:55:31.494" v="249" actId="1076"/>
          <ac:picMkLst>
            <pc:docMk/>
            <pc:sldMk cId="3046926383" sldId="486"/>
            <ac:picMk id="3" creationId="{62AE0D0C-2320-46CD-8CAC-D8B801609999}"/>
          </ac:picMkLst>
        </pc:picChg>
        <pc:picChg chg="add mod">
          <ac:chgData name="Chen, Haihua" userId="5fcf27ec-ad9e-4bed-8faf-af78b42dd109" providerId="ADAL" clId="{6DB2B8E4-232F-41AF-9C65-AA2E425CD701}" dt="2020-08-26T02:55:23.960" v="245" actId="1076"/>
          <ac:picMkLst>
            <pc:docMk/>
            <pc:sldMk cId="3046926383" sldId="486"/>
            <ac:picMk id="4" creationId="{56BA330E-326E-4698-A8DC-7C3559A9665D}"/>
          </ac:picMkLst>
        </pc:picChg>
        <pc:picChg chg="del mod">
          <ac:chgData name="Chen, Haihua" userId="5fcf27ec-ad9e-4bed-8faf-af78b42dd109" providerId="ADAL" clId="{6DB2B8E4-232F-41AF-9C65-AA2E425CD701}" dt="2020-08-26T02:52:57.458" v="232" actId="478"/>
          <ac:picMkLst>
            <pc:docMk/>
            <pc:sldMk cId="3046926383" sldId="486"/>
            <ac:picMk id="6" creationId="{F34B49AB-2776-4670-943B-FB9FC8CC0903}"/>
          </ac:picMkLst>
        </pc:picChg>
        <pc:picChg chg="del">
          <ac:chgData name="Chen, Haihua" userId="5fcf27ec-ad9e-4bed-8faf-af78b42dd109" providerId="ADAL" clId="{6DB2B8E4-232F-41AF-9C65-AA2E425CD701}" dt="2020-08-26T02:52:58.934" v="233" actId="478"/>
          <ac:picMkLst>
            <pc:docMk/>
            <pc:sldMk cId="3046926383" sldId="486"/>
            <ac:picMk id="7" creationId="{560EF8DD-C6C0-484E-8853-A0ED4C3837AE}"/>
          </ac:picMkLst>
        </pc:picChg>
      </pc:sldChg>
      <pc:sldChg chg="modSp add">
        <pc:chgData name="Chen, Haihua" userId="5fcf27ec-ad9e-4bed-8faf-af78b42dd109" providerId="ADAL" clId="{6DB2B8E4-232F-41AF-9C65-AA2E425CD701}" dt="2020-08-26T03:32:20.290" v="431" actId="108"/>
        <pc:sldMkLst>
          <pc:docMk/>
          <pc:sldMk cId="2700845332" sldId="487"/>
        </pc:sldMkLst>
        <pc:spChg chg="mod">
          <ac:chgData name="Chen, Haihua" userId="5fcf27ec-ad9e-4bed-8faf-af78b42dd109" providerId="ADAL" clId="{6DB2B8E4-232F-41AF-9C65-AA2E425CD701}" dt="2020-08-26T03:32:20.290" v="431" actId="108"/>
          <ac:spMkLst>
            <pc:docMk/>
            <pc:sldMk cId="2700845332" sldId="487"/>
            <ac:spMk id="16393" creationId="{298ED87E-B778-4335-8028-F420B30529E7}"/>
          </ac:spMkLst>
        </pc:spChg>
      </pc:sldChg>
    </pc:docChg>
  </pc:docChgLst>
  <pc:docChgLst>
    <pc:chgData name="Haihua" userId="5fcf27ec-ad9e-4bed-8faf-af78b42dd109" providerId="ADAL" clId="{244E74A8-7E2C-43DD-A9E8-8E31A5315021}"/>
    <pc:docChg chg="custSel addSld delSld modSld">
      <pc:chgData name="Haihua" userId="5fcf27ec-ad9e-4bed-8faf-af78b42dd109" providerId="ADAL" clId="{244E74A8-7E2C-43DD-A9E8-8E31A5315021}" dt="2021-08-25T14:48:08.220" v="97"/>
      <pc:docMkLst>
        <pc:docMk/>
      </pc:docMkLst>
      <pc:sldChg chg="modSp mod">
        <pc:chgData name="Haihua" userId="5fcf27ec-ad9e-4bed-8faf-af78b42dd109" providerId="ADAL" clId="{244E74A8-7E2C-43DD-A9E8-8E31A5315021}" dt="2021-08-19T15:28:12.073" v="32" actId="1076"/>
        <pc:sldMkLst>
          <pc:docMk/>
          <pc:sldMk cId="0" sldId="402"/>
        </pc:sldMkLst>
        <pc:picChg chg="mod">
          <ac:chgData name="Haihua" userId="5fcf27ec-ad9e-4bed-8faf-af78b42dd109" providerId="ADAL" clId="{244E74A8-7E2C-43DD-A9E8-8E31A5315021}" dt="2021-08-19T15:28:12.073" v="32" actId="1076"/>
          <ac:picMkLst>
            <pc:docMk/>
            <pc:sldMk cId="0" sldId="402"/>
            <ac:picMk id="6" creationId="{F213DD4A-7D6E-4A2E-B524-DEBEFF795388}"/>
          </ac:picMkLst>
        </pc:picChg>
      </pc:sldChg>
      <pc:sldChg chg="addSp delSp modSp mod modNotesTx">
        <pc:chgData name="Haihua" userId="5fcf27ec-ad9e-4bed-8faf-af78b42dd109" providerId="ADAL" clId="{244E74A8-7E2C-43DD-A9E8-8E31A5315021}" dt="2021-08-19T15:11:17.588" v="16" actId="20577"/>
        <pc:sldMkLst>
          <pc:docMk/>
          <pc:sldMk cId="0" sldId="452"/>
        </pc:sldMkLst>
        <pc:spChg chg="mod">
          <ac:chgData name="Haihua" userId="5fcf27ec-ad9e-4bed-8faf-af78b42dd109" providerId="ADAL" clId="{244E74A8-7E2C-43DD-A9E8-8E31A5315021}" dt="2021-08-19T15:11:09.724" v="15" actId="1076"/>
          <ac:spMkLst>
            <pc:docMk/>
            <pc:sldMk cId="0" sldId="452"/>
            <ac:spMk id="2" creationId="{9589DF60-D58A-47BB-A834-5D22046F2F63}"/>
          </ac:spMkLst>
        </pc:spChg>
        <pc:spChg chg="mod">
          <ac:chgData name="Haihua" userId="5fcf27ec-ad9e-4bed-8faf-af78b42dd109" providerId="ADAL" clId="{244E74A8-7E2C-43DD-A9E8-8E31A5315021}" dt="2021-08-19T14:44:30.498" v="9" actId="20577"/>
          <ac:spMkLst>
            <pc:docMk/>
            <pc:sldMk cId="0" sldId="452"/>
            <ac:spMk id="10243" creationId="{580E8ED1-24E7-4853-9F89-7F83DD34CC1A}"/>
          </ac:spMkLst>
        </pc:spChg>
        <pc:picChg chg="add mod">
          <ac:chgData name="Haihua" userId="5fcf27ec-ad9e-4bed-8faf-af78b42dd109" providerId="ADAL" clId="{244E74A8-7E2C-43DD-A9E8-8E31A5315021}" dt="2021-08-19T14:44:35.489" v="10" actId="1076"/>
          <ac:picMkLst>
            <pc:docMk/>
            <pc:sldMk cId="0" sldId="452"/>
            <ac:picMk id="3" creationId="{305C3029-B5B5-4130-897C-DDF43F5679A4}"/>
          </ac:picMkLst>
        </pc:picChg>
        <pc:picChg chg="del">
          <ac:chgData name="Haihua" userId="5fcf27ec-ad9e-4bed-8faf-af78b42dd109" providerId="ADAL" clId="{244E74A8-7E2C-43DD-A9E8-8E31A5315021}" dt="2021-08-19T14:44:13.284" v="0" actId="478"/>
          <ac:picMkLst>
            <pc:docMk/>
            <pc:sldMk cId="0" sldId="452"/>
            <ac:picMk id="10242" creationId="{A08F9E95-D797-41A4-8F1E-25A94CF4981E}"/>
          </ac:picMkLst>
        </pc:picChg>
        <pc:picChg chg="del">
          <ac:chgData name="Haihua" userId="5fcf27ec-ad9e-4bed-8faf-af78b42dd109" providerId="ADAL" clId="{244E74A8-7E2C-43DD-A9E8-8E31A5315021}" dt="2021-08-19T14:44:25.297" v="5" actId="478"/>
          <ac:picMkLst>
            <pc:docMk/>
            <pc:sldMk cId="0" sldId="452"/>
            <ac:picMk id="10244" creationId="{3FF4B82E-DA53-4214-8FF5-CADD0693C845}"/>
          </ac:picMkLst>
        </pc:picChg>
      </pc:sldChg>
      <pc:sldChg chg="addSp delSp modSp mod delAnim">
        <pc:chgData name="Haihua" userId="5fcf27ec-ad9e-4bed-8faf-af78b42dd109" providerId="ADAL" clId="{244E74A8-7E2C-43DD-A9E8-8E31A5315021}" dt="2021-08-19T15:27:55.544" v="31" actId="1076"/>
        <pc:sldMkLst>
          <pc:docMk/>
          <pc:sldMk cId="0" sldId="456"/>
        </pc:sldMkLst>
        <pc:picChg chg="mod">
          <ac:chgData name="Haihua" userId="5fcf27ec-ad9e-4bed-8faf-af78b42dd109" providerId="ADAL" clId="{244E74A8-7E2C-43DD-A9E8-8E31A5315021}" dt="2021-08-19T15:26:40.064" v="24" actId="1076"/>
          <ac:picMkLst>
            <pc:docMk/>
            <pc:sldMk cId="0" sldId="456"/>
            <ac:picMk id="2" creationId="{320ECFDA-9F90-41FE-BC8E-CB45D69D531D}"/>
          </ac:picMkLst>
        </pc:picChg>
        <pc:picChg chg="mod">
          <ac:chgData name="Haihua" userId="5fcf27ec-ad9e-4bed-8faf-af78b42dd109" providerId="ADAL" clId="{244E74A8-7E2C-43DD-A9E8-8E31A5315021}" dt="2021-08-19T15:27:55.544" v="31" actId="1076"/>
          <ac:picMkLst>
            <pc:docMk/>
            <pc:sldMk cId="0" sldId="456"/>
            <ac:picMk id="4" creationId="{30E22C77-64D5-4499-9B8F-6E48A1CDC40A}"/>
          </ac:picMkLst>
        </pc:picChg>
        <pc:picChg chg="add mod">
          <ac:chgData name="Haihua" userId="5fcf27ec-ad9e-4bed-8faf-af78b42dd109" providerId="ADAL" clId="{244E74A8-7E2C-43DD-A9E8-8E31A5315021}" dt="2021-08-19T15:27:21.912" v="30" actId="1076"/>
          <ac:picMkLst>
            <pc:docMk/>
            <pc:sldMk cId="0" sldId="456"/>
            <ac:picMk id="6" creationId="{CCCDB1D1-CB9B-445B-A687-E57AF5D2F70E}"/>
          </ac:picMkLst>
        </pc:picChg>
        <pc:picChg chg="del">
          <ac:chgData name="Haihua" userId="5fcf27ec-ad9e-4bed-8faf-af78b42dd109" providerId="ADAL" clId="{244E74A8-7E2C-43DD-A9E8-8E31A5315021}" dt="2021-08-19T15:26:42.176" v="25" actId="478"/>
          <ac:picMkLst>
            <pc:docMk/>
            <pc:sldMk cId="0" sldId="456"/>
            <ac:picMk id="9" creationId="{612622A0-B8BD-48DA-98BB-235E5D235138}"/>
          </ac:picMkLst>
        </pc:picChg>
      </pc:sldChg>
      <pc:sldChg chg="addSp delSp modSp">
        <pc:chgData name="Haihua" userId="5fcf27ec-ad9e-4bed-8faf-af78b42dd109" providerId="ADAL" clId="{244E74A8-7E2C-43DD-A9E8-8E31A5315021}" dt="2021-08-19T15:25:38.743" v="22" actId="1076"/>
        <pc:sldMkLst>
          <pc:docMk/>
          <pc:sldMk cId="0" sldId="458"/>
        </pc:sldMkLst>
        <pc:picChg chg="add mod">
          <ac:chgData name="Haihua" userId="5fcf27ec-ad9e-4bed-8faf-af78b42dd109" providerId="ADAL" clId="{244E74A8-7E2C-43DD-A9E8-8E31A5315021}" dt="2021-08-19T15:25:38.743" v="22" actId="1076"/>
          <ac:picMkLst>
            <pc:docMk/>
            <pc:sldMk cId="0" sldId="458"/>
            <ac:picMk id="1026" creationId="{F63E672B-40C0-4CD7-888A-6F586BD34385}"/>
          </ac:picMkLst>
        </pc:picChg>
        <pc:picChg chg="del">
          <ac:chgData name="Haihua" userId="5fcf27ec-ad9e-4bed-8faf-af78b42dd109" providerId="ADAL" clId="{244E74A8-7E2C-43DD-A9E8-8E31A5315021}" dt="2021-08-19T15:25:28.563" v="17" actId="478"/>
          <ac:picMkLst>
            <pc:docMk/>
            <pc:sldMk cId="0" sldId="458"/>
            <ac:picMk id="15367" creationId="{865233FA-AB4F-4ED8-974B-B7A53EA2D4D3}"/>
          </ac:picMkLst>
        </pc:picChg>
      </pc:sldChg>
      <pc:sldChg chg="modSp">
        <pc:chgData name="Haihua" userId="5fcf27ec-ad9e-4bed-8faf-af78b42dd109" providerId="ADAL" clId="{244E74A8-7E2C-43DD-A9E8-8E31A5315021}" dt="2021-08-19T15:32:20.913" v="46" actId="20577"/>
        <pc:sldMkLst>
          <pc:docMk/>
          <pc:sldMk cId="0" sldId="463"/>
        </pc:sldMkLst>
        <pc:spChg chg="mod">
          <ac:chgData name="Haihua" userId="5fcf27ec-ad9e-4bed-8faf-af78b42dd109" providerId="ADAL" clId="{244E74A8-7E2C-43DD-A9E8-8E31A5315021}" dt="2021-08-19T15:32:20.913" v="46" actId="20577"/>
          <ac:spMkLst>
            <pc:docMk/>
            <pc:sldMk cId="0" sldId="463"/>
            <ac:spMk id="16393" creationId="{F1D6336C-3B33-4711-9B28-32B322A6F39D}"/>
          </ac:spMkLst>
        </pc:spChg>
      </pc:sldChg>
      <pc:sldChg chg="delSp modSp modAnim">
        <pc:chgData name="Haihua" userId="5fcf27ec-ad9e-4bed-8faf-af78b42dd109" providerId="ADAL" clId="{244E74A8-7E2C-43DD-A9E8-8E31A5315021}" dt="2021-08-19T15:35:00.864" v="52" actId="478"/>
        <pc:sldMkLst>
          <pc:docMk/>
          <pc:sldMk cId="0" sldId="464"/>
        </pc:sldMkLst>
        <pc:spChg chg="del">
          <ac:chgData name="Haihua" userId="5fcf27ec-ad9e-4bed-8faf-af78b42dd109" providerId="ADAL" clId="{244E74A8-7E2C-43DD-A9E8-8E31A5315021}" dt="2021-08-19T15:34:57.730" v="51" actId="478"/>
          <ac:spMkLst>
            <pc:docMk/>
            <pc:sldMk cId="0" sldId="464"/>
            <ac:spMk id="23" creationId="{33A2BE23-0C61-49F8-976D-7E7F396F13F6}"/>
          </ac:spMkLst>
        </pc:spChg>
        <pc:spChg chg="mod">
          <ac:chgData name="Haihua" userId="5fcf27ec-ad9e-4bed-8faf-af78b42dd109" providerId="ADAL" clId="{244E74A8-7E2C-43DD-A9E8-8E31A5315021}" dt="2021-08-19T15:34:53.298" v="50" actId="20577"/>
          <ac:spMkLst>
            <pc:docMk/>
            <pc:sldMk cId="0" sldId="464"/>
            <ac:spMk id="28" creationId="{AEA5F2E8-CDCF-454B-B985-953D3EDC903C}"/>
          </ac:spMkLst>
        </pc:spChg>
        <pc:grpChg chg="del">
          <ac:chgData name="Haihua" userId="5fcf27ec-ad9e-4bed-8faf-af78b42dd109" providerId="ADAL" clId="{244E74A8-7E2C-43DD-A9E8-8E31A5315021}" dt="2021-08-19T15:35:00.864" v="52" actId="478"/>
          <ac:grpSpMkLst>
            <pc:docMk/>
            <pc:sldMk cId="0" sldId="464"/>
            <ac:grpSpMk id="20" creationId="{D1D03406-D56C-4EB9-A927-5195B8C30191}"/>
          </ac:grpSpMkLst>
        </pc:grpChg>
      </pc:sldChg>
      <pc:sldChg chg="modSp">
        <pc:chgData name="Haihua" userId="5fcf27ec-ad9e-4bed-8faf-af78b42dd109" providerId="ADAL" clId="{244E74A8-7E2C-43DD-A9E8-8E31A5315021}" dt="2021-08-19T16:10:02.729" v="96" actId="20577"/>
        <pc:sldMkLst>
          <pc:docMk/>
          <pc:sldMk cId="0" sldId="468"/>
        </pc:sldMkLst>
        <pc:spChg chg="mod">
          <ac:chgData name="Haihua" userId="5fcf27ec-ad9e-4bed-8faf-af78b42dd109" providerId="ADAL" clId="{244E74A8-7E2C-43DD-A9E8-8E31A5315021}" dt="2021-08-19T16:10:02.729" v="96" actId="20577"/>
          <ac:spMkLst>
            <pc:docMk/>
            <pc:sldMk cId="0" sldId="468"/>
            <ac:spMk id="16393" creationId="{298ED87E-B778-4335-8028-F420B30529E7}"/>
          </ac:spMkLst>
        </pc:spChg>
      </pc:sldChg>
      <pc:sldChg chg="addSp modSp mod">
        <pc:chgData name="Haihua" userId="5fcf27ec-ad9e-4bed-8faf-af78b42dd109" providerId="ADAL" clId="{244E74A8-7E2C-43DD-A9E8-8E31A5315021}" dt="2021-08-19T15:58:58.458" v="61" actId="1076"/>
        <pc:sldMkLst>
          <pc:docMk/>
          <pc:sldMk cId="2002088525" sldId="482"/>
        </pc:sldMkLst>
        <pc:picChg chg="add mod">
          <ac:chgData name="Haihua" userId="5fcf27ec-ad9e-4bed-8faf-af78b42dd109" providerId="ADAL" clId="{244E74A8-7E2C-43DD-A9E8-8E31A5315021}" dt="2021-08-19T15:58:51.722" v="59" actId="1076"/>
          <ac:picMkLst>
            <pc:docMk/>
            <pc:sldMk cId="2002088525" sldId="482"/>
            <ac:picMk id="2" creationId="{F19F6D7A-DE76-41DA-B88B-8E3B1523C05E}"/>
          </ac:picMkLst>
        </pc:picChg>
        <pc:picChg chg="mod">
          <ac:chgData name="Haihua" userId="5fcf27ec-ad9e-4bed-8faf-af78b42dd109" providerId="ADAL" clId="{244E74A8-7E2C-43DD-A9E8-8E31A5315021}" dt="2021-08-19T15:58:58.458" v="61" actId="1076"/>
          <ac:picMkLst>
            <pc:docMk/>
            <pc:sldMk cId="2002088525" sldId="482"/>
            <ac:picMk id="3" creationId="{2E82DA5B-CCEF-43FA-825C-C78FEFFD6C28}"/>
          </ac:picMkLst>
        </pc:picChg>
      </pc:sldChg>
      <pc:sldChg chg="addSp delSp modSp mod delAnim modAnim">
        <pc:chgData name="Haihua" userId="5fcf27ec-ad9e-4bed-8faf-af78b42dd109" providerId="ADAL" clId="{244E74A8-7E2C-43DD-A9E8-8E31A5315021}" dt="2021-08-19T15:31:25.428" v="45" actId="167"/>
        <pc:sldMkLst>
          <pc:docMk/>
          <pc:sldMk cId="2325474938" sldId="485"/>
        </pc:sldMkLst>
        <pc:spChg chg="add del">
          <ac:chgData name="Haihua" userId="5fcf27ec-ad9e-4bed-8faf-af78b42dd109" providerId="ADAL" clId="{244E74A8-7E2C-43DD-A9E8-8E31A5315021}" dt="2021-08-19T15:29:43.562" v="35"/>
          <ac:spMkLst>
            <pc:docMk/>
            <pc:sldMk cId="2325474938" sldId="485"/>
            <ac:spMk id="2" creationId="{5E67BCF9-6FA7-4371-A810-8A7140EC56A4}"/>
          </ac:spMkLst>
        </pc:spChg>
        <pc:picChg chg="add mod ord">
          <ac:chgData name="Haihua" userId="5fcf27ec-ad9e-4bed-8faf-af78b42dd109" providerId="ADAL" clId="{244E74A8-7E2C-43DD-A9E8-8E31A5315021}" dt="2021-08-19T15:31:25.428" v="45" actId="167"/>
          <ac:picMkLst>
            <pc:docMk/>
            <pc:sldMk cId="2325474938" sldId="485"/>
            <ac:picMk id="4" creationId="{798B865C-5538-45DB-B7BF-B308DE6D1E6E}"/>
          </ac:picMkLst>
        </pc:picChg>
        <pc:picChg chg="del">
          <ac:chgData name="Haihua" userId="5fcf27ec-ad9e-4bed-8faf-af78b42dd109" providerId="ADAL" clId="{244E74A8-7E2C-43DD-A9E8-8E31A5315021}" dt="2021-08-19T15:29:37.910" v="33" actId="478"/>
          <ac:picMkLst>
            <pc:docMk/>
            <pc:sldMk cId="2325474938" sldId="485"/>
            <ac:picMk id="6" creationId="{F34B49AB-2776-4670-943B-FB9FC8CC0903}"/>
          </ac:picMkLst>
        </pc:picChg>
        <pc:picChg chg="mod">
          <ac:chgData name="Haihua" userId="5fcf27ec-ad9e-4bed-8faf-af78b42dd109" providerId="ADAL" clId="{244E74A8-7E2C-43DD-A9E8-8E31A5315021}" dt="2021-08-19T15:30:14.769" v="40" actId="14100"/>
          <ac:picMkLst>
            <pc:docMk/>
            <pc:sldMk cId="2325474938" sldId="485"/>
            <ac:picMk id="7" creationId="{560EF8DD-C6C0-484E-8853-A0ED4C3837AE}"/>
          </ac:picMkLst>
        </pc:picChg>
      </pc:sldChg>
      <pc:sldChg chg="modSp mod">
        <pc:chgData name="Haihua" userId="5fcf27ec-ad9e-4bed-8faf-af78b42dd109" providerId="ADAL" clId="{244E74A8-7E2C-43DD-A9E8-8E31A5315021}" dt="2021-08-19T16:08:23.705" v="91" actId="20577"/>
        <pc:sldMkLst>
          <pc:docMk/>
          <pc:sldMk cId="2700845332" sldId="487"/>
        </pc:sldMkLst>
        <pc:spChg chg="mod">
          <ac:chgData name="Haihua" userId="5fcf27ec-ad9e-4bed-8faf-af78b42dd109" providerId="ADAL" clId="{244E74A8-7E2C-43DD-A9E8-8E31A5315021}" dt="2021-08-19T16:08:23.705" v="91" actId="20577"/>
          <ac:spMkLst>
            <pc:docMk/>
            <pc:sldMk cId="2700845332" sldId="487"/>
            <ac:spMk id="16393" creationId="{298ED87E-B778-4335-8028-F420B30529E7}"/>
          </ac:spMkLst>
        </pc:spChg>
      </pc:sldChg>
      <pc:sldChg chg="add del">
        <pc:chgData name="Haihua" userId="5fcf27ec-ad9e-4bed-8faf-af78b42dd109" providerId="ADAL" clId="{244E74A8-7E2C-43DD-A9E8-8E31A5315021}" dt="2021-08-25T14:48:08.220" v="97"/>
        <pc:sldMkLst>
          <pc:docMk/>
          <pc:sldMk cId="3468317724" sldId="488"/>
        </pc:sldMkLst>
      </pc:sldChg>
    </pc:docChg>
  </pc:docChgLst>
  <pc:docChgLst>
    <pc:chgData name="Chen, Haihua" userId="5fcf27ec-ad9e-4bed-8faf-af78b42dd109" providerId="ADAL" clId="{FB7BD105-DDE7-49FC-B7CA-38003BE09DDB}"/>
    <pc:docChg chg="modSld">
      <pc:chgData name="Chen, Haihua" userId="5fcf27ec-ad9e-4bed-8faf-af78b42dd109" providerId="ADAL" clId="{FB7BD105-DDE7-49FC-B7CA-38003BE09DDB}" dt="2022-01-08T03:16:18.667" v="24" actId="20577"/>
      <pc:docMkLst>
        <pc:docMk/>
      </pc:docMkLst>
      <pc:sldChg chg="modSp mod">
        <pc:chgData name="Chen, Haihua" userId="5fcf27ec-ad9e-4bed-8faf-af78b42dd109" providerId="ADAL" clId="{FB7BD105-DDE7-49FC-B7CA-38003BE09DDB}" dt="2022-01-08T03:16:18.667" v="24" actId="20577"/>
        <pc:sldMkLst>
          <pc:docMk/>
          <pc:sldMk cId="0" sldId="257"/>
        </pc:sldMkLst>
        <pc:spChg chg="mod">
          <ac:chgData name="Chen, Haihua" userId="5fcf27ec-ad9e-4bed-8faf-af78b42dd109" providerId="ADAL" clId="{FB7BD105-DDE7-49FC-B7CA-38003BE09DDB}" dt="2022-01-08T03:16:18.667" v="24" actId="20577"/>
          <ac:spMkLst>
            <pc:docMk/>
            <pc:sldMk cId="0" sldId="257"/>
            <ac:spMk id="3081" creationId="{355EC013-6B9D-4166-B61F-4A07776C8148}"/>
          </ac:spMkLst>
        </pc:spChg>
      </pc:sldChg>
    </pc:docChg>
  </pc:docChgLst>
  <pc:docChgLst>
    <pc:chgData name="Haihua" userId="5fcf27ec-ad9e-4bed-8faf-af78b42dd109" providerId="ADAL" clId="{7F66224E-0C0D-46AB-9818-523A71179868}"/>
    <pc:docChg chg="custSel addSld delSld modSld">
      <pc:chgData name="Haihua" userId="5fcf27ec-ad9e-4bed-8faf-af78b42dd109" providerId="ADAL" clId="{7F66224E-0C0D-46AB-9818-523A71179868}" dt="2021-01-12T17:00:05.214" v="81" actId="14100"/>
      <pc:docMkLst>
        <pc:docMk/>
      </pc:docMkLst>
      <pc:sldChg chg="modSp">
        <pc:chgData name="Haihua" userId="5fcf27ec-ad9e-4bed-8faf-af78b42dd109" providerId="ADAL" clId="{7F66224E-0C0D-46AB-9818-523A71179868}" dt="2021-01-08T05:22:17.237" v="8" actId="20577"/>
        <pc:sldMkLst>
          <pc:docMk/>
          <pc:sldMk cId="0" sldId="257"/>
        </pc:sldMkLst>
        <pc:spChg chg="mod">
          <ac:chgData name="Haihua" userId="5fcf27ec-ad9e-4bed-8faf-af78b42dd109" providerId="ADAL" clId="{7F66224E-0C0D-46AB-9818-523A71179868}" dt="2021-01-08T05:22:17.237" v="8" actId="20577"/>
          <ac:spMkLst>
            <pc:docMk/>
            <pc:sldMk cId="0" sldId="257"/>
            <ac:spMk id="3079" creationId="{E35777FA-46B5-44F3-A50E-B4139022624E}"/>
          </ac:spMkLst>
        </pc:spChg>
      </pc:sldChg>
      <pc:sldChg chg="modSp">
        <pc:chgData name="Haihua" userId="5fcf27ec-ad9e-4bed-8faf-af78b42dd109" providerId="ADAL" clId="{7F66224E-0C0D-46AB-9818-523A71179868}" dt="2021-01-08T05:23:12.963" v="10" actId="20577"/>
        <pc:sldMkLst>
          <pc:docMk/>
          <pc:sldMk cId="0" sldId="265"/>
        </pc:sldMkLst>
        <pc:spChg chg="mod">
          <ac:chgData name="Haihua" userId="5fcf27ec-ad9e-4bed-8faf-af78b42dd109" providerId="ADAL" clId="{7F66224E-0C0D-46AB-9818-523A71179868}" dt="2021-01-08T05:23:12.963" v="10" actId="20577"/>
          <ac:spMkLst>
            <pc:docMk/>
            <pc:sldMk cId="0" sldId="265"/>
            <ac:spMk id="23" creationId="{DDF2616A-D7C7-47C0-8A9A-D15DCB7FA56C}"/>
          </ac:spMkLst>
        </pc:spChg>
      </pc:sldChg>
      <pc:sldChg chg="addSp modSp modAnim">
        <pc:chgData name="Haihua" userId="5fcf27ec-ad9e-4bed-8faf-af78b42dd109" providerId="ADAL" clId="{7F66224E-0C0D-46AB-9818-523A71179868}" dt="2021-01-12T17:00:05.214" v="81" actId="14100"/>
        <pc:sldMkLst>
          <pc:docMk/>
          <pc:sldMk cId="0" sldId="464"/>
        </pc:sldMkLst>
        <pc:spChg chg="mod">
          <ac:chgData name="Haihua" userId="5fcf27ec-ad9e-4bed-8faf-af78b42dd109" providerId="ADAL" clId="{7F66224E-0C0D-46AB-9818-523A71179868}" dt="2021-01-12T17:00:05.214" v="81" actId="14100"/>
          <ac:spMkLst>
            <pc:docMk/>
            <pc:sldMk cId="0" sldId="464"/>
            <ac:spMk id="23" creationId="{33A2BE23-0C61-49F8-976D-7E7F396F13F6}"/>
          </ac:spMkLst>
        </pc:spChg>
        <pc:spChg chg="mod">
          <ac:chgData name="Haihua" userId="5fcf27ec-ad9e-4bed-8faf-af78b42dd109" providerId="ADAL" clId="{7F66224E-0C0D-46AB-9818-523A71179868}" dt="2021-01-12T16:59:52.606" v="77" actId="14100"/>
          <ac:spMkLst>
            <pc:docMk/>
            <pc:sldMk cId="0" sldId="464"/>
            <ac:spMk id="28" creationId="{AEA5F2E8-CDCF-454B-B985-953D3EDC903C}"/>
          </ac:spMkLst>
        </pc:spChg>
        <pc:spChg chg="add mod">
          <ac:chgData name="Haihua" userId="5fcf27ec-ad9e-4bed-8faf-af78b42dd109" providerId="ADAL" clId="{7F66224E-0C0D-46AB-9818-523A71179868}" dt="2021-01-12T16:59:59.149" v="79" actId="1076"/>
          <ac:spMkLst>
            <pc:docMk/>
            <pc:sldMk cId="0" sldId="464"/>
            <ac:spMk id="29" creationId="{7F84C7C2-D64F-48CF-AD3B-218E05405F06}"/>
          </ac:spMkLst>
        </pc:spChg>
        <pc:spChg chg="mod">
          <ac:chgData name="Haihua" userId="5fcf27ec-ad9e-4bed-8faf-af78b42dd109" providerId="ADAL" clId="{7F66224E-0C0D-46AB-9818-523A71179868}" dt="2021-01-12T16:59:55.017" v="78" actId="14100"/>
          <ac:spMkLst>
            <pc:docMk/>
            <pc:sldMk cId="0" sldId="464"/>
            <ac:spMk id="16393" creationId="{58C3415F-6947-47C7-A399-D9ACE77B76F6}"/>
          </ac:spMkLst>
        </pc:spChg>
        <pc:grpChg chg="add mod">
          <ac:chgData name="Haihua" userId="5fcf27ec-ad9e-4bed-8faf-af78b42dd109" providerId="ADAL" clId="{7F66224E-0C0D-46AB-9818-523A71179868}" dt="2021-01-12T16:59:32.108" v="74" actId="1036"/>
          <ac:grpSpMkLst>
            <pc:docMk/>
            <pc:sldMk cId="0" sldId="464"/>
            <ac:grpSpMk id="21" creationId="{CD8DE3F8-204B-44FD-9888-86D8B139B72C}"/>
          </ac:grpSpMkLst>
        </pc:grpChg>
        <pc:grpChg chg="mod">
          <ac:chgData name="Haihua" userId="5fcf27ec-ad9e-4bed-8faf-af78b42dd109" providerId="ADAL" clId="{7F66224E-0C0D-46AB-9818-523A71179868}" dt="2021-01-12T16:59:07.301" v="20" actId="1076"/>
          <ac:grpSpMkLst>
            <pc:docMk/>
            <pc:sldMk cId="0" sldId="464"/>
            <ac:grpSpMk id="25" creationId="{1A3F3049-58C6-45D2-9B77-2E5DE2EA336B}"/>
          </ac:grpSpMkLst>
        </pc:grpChg>
        <pc:grpChg chg="mod">
          <ac:chgData name="Haihua" userId="5fcf27ec-ad9e-4bed-8faf-af78b42dd109" providerId="ADAL" clId="{7F66224E-0C0D-46AB-9818-523A71179868}" dt="2021-01-12T16:58:57.740" v="18" actId="1076"/>
          <ac:grpSpMkLst>
            <pc:docMk/>
            <pc:sldMk cId="0" sldId="464"/>
            <ac:grpSpMk id="16389" creationId="{5F55298D-99DE-44E3-A91F-217588E231B2}"/>
          </ac:grpSpMkLst>
        </pc:grpChg>
      </pc:sldChg>
      <pc:sldChg chg="addSp delSp modSp">
        <pc:chgData name="Haihua" userId="5fcf27ec-ad9e-4bed-8faf-af78b42dd109" providerId="ADAL" clId="{7F66224E-0C0D-46AB-9818-523A71179868}" dt="2021-01-08T05:03:05.026" v="3" actId="1076"/>
        <pc:sldMkLst>
          <pc:docMk/>
          <pc:sldMk cId="1527920764" sldId="478"/>
        </pc:sldMkLst>
        <pc:picChg chg="del">
          <ac:chgData name="Haihua" userId="5fcf27ec-ad9e-4bed-8faf-af78b42dd109" providerId="ADAL" clId="{7F66224E-0C0D-46AB-9818-523A71179868}" dt="2021-01-08T05:02:52.372" v="0" actId="478"/>
          <ac:picMkLst>
            <pc:docMk/>
            <pc:sldMk cId="1527920764" sldId="478"/>
            <ac:picMk id="2" creationId="{5C88D24C-B971-46BB-A794-72E91573A31D}"/>
          </ac:picMkLst>
        </pc:picChg>
        <pc:picChg chg="add mod">
          <ac:chgData name="Haihua" userId="5fcf27ec-ad9e-4bed-8faf-af78b42dd109" providerId="ADAL" clId="{7F66224E-0C0D-46AB-9818-523A71179868}" dt="2021-01-08T05:03:05.026" v="3" actId="1076"/>
          <ac:picMkLst>
            <pc:docMk/>
            <pc:sldMk cId="1527920764" sldId="478"/>
            <ac:picMk id="3" creationId="{7E18060E-601D-4576-BEB4-D35A34C166E1}"/>
          </ac:picMkLst>
        </pc:picChg>
      </pc:sldChg>
      <pc:sldChg chg="addSp delSp modSp">
        <pc:chgData name="Haihua" userId="5fcf27ec-ad9e-4bed-8faf-af78b42dd109" providerId="ADAL" clId="{7F66224E-0C0D-46AB-9818-523A71179868}" dt="2021-01-08T05:03:58.663" v="6" actId="1076"/>
        <pc:sldMkLst>
          <pc:docMk/>
          <pc:sldMk cId="3716949452" sldId="479"/>
        </pc:sldMkLst>
        <pc:picChg chg="add mod">
          <ac:chgData name="Haihua" userId="5fcf27ec-ad9e-4bed-8faf-af78b42dd109" providerId="ADAL" clId="{7F66224E-0C0D-46AB-9818-523A71179868}" dt="2021-01-08T05:03:58.663" v="6" actId="1076"/>
          <ac:picMkLst>
            <pc:docMk/>
            <pc:sldMk cId="3716949452" sldId="479"/>
            <ac:picMk id="2" creationId="{EE848E14-7D4C-4159-BDC3-6A7E11BF591D}"/>
          </ac:picMkLst>
        </pc:picChg>
        <pc:picChg chg="del">
          <ac:chgData name="Haihua" userId="5fcf27ec-ad9e-4bed-8faf-af78b42dd109" providerId="ADAL" clId="{7F66224E-0C0D-46AB-9818-523A71179868}" dt="2021-01-08T05:03:53.866" v="4" actId="478"/>
          <ac:picMkLst>
            <pc:docMk/>
            <pc:sldMk cId="3716949452" sldId="479"/>
            <ac:picMk id="3" creationId="{3E0A1788-F948-412D-B0B6-D43C4B75DBBB}"/>
          </ac:picMkLst>
        </pc:picChg>
      </pc:sldChg>
      <pc:sldChg chg="del">
        <pc:chgData name="Haihua" userId="5fcf27ec-ad9e-4bed-8faf-af78b42dd109" providerId="ADAL" clId="{7F66224E-0C0D-46AB-9818-523A71179868}" dt="2021-01-08T05:05:21.850" v="7" actId="2696"/>
        <pc:sldMkLst>
          <pc:docMk/>
          <pc:sldMk cId="3209395842" sldId="483"/>
        </pc:sldMkLst>
      </pc:sldChg>
      <pc:sldChg chg="modSp add">
        <pc:chgData name="Haihua" userId="5fcf27ec-ad9e-4bed-8faf-af78b42dd109" providerId="ADAL" clId="{7F66224E-0C0D-46AB-9818-523A71179868}" dt="2021-01-08T17:02:31.982" v="17" actId="1076"/>
        <pc:sldMkLst>
          <pc:docMk/>
          <pc:sldMk cId="3468317724" sldId="488"/>
        </pc:sldMkLst>
        <pc:spChg chg="mod">
          <ac:chgData name="Haihua" userId="5fcf27ec-ad9e-4bed-8faf-af78b42dd109" providerId="ADAL" clId="{7F66224E-0C0D-46AB-9818-523A71179868}" dt="2021-01-08T17:02:31.982" v="17" actId="1076"/>
          <ac:spMkLst>
            <pc:docMk/>
            <pc:sldMk cId="3468317724" sldId="488"/>
            <ac:spMk id="50180" creationId="{08953376-D534-4EB1-A024-F38C4C7A3573}"/>
          </ac:spMkLst>
        </pc:spChg>
        <pc:spChg chg="mod">
          <ac:chgData name="Haihua" userId="5fcf27ec-ad9e-4bed-8faf-af78b42dd109" providerId="ADAL" clId="{7F66224E-0C0D-46AB-9818-523A71179868}" dt="2021-01-08T17:01:23.841" v="12"/>
          <ac:spMkLst>
            <pc:docMk/>
            <pc:sldMk cId="3468317724" sldId="488"/>
            <ac:spMk id="50182" creationId="{0A5127D1-6A2F-472F-84EB-AA6DF4E5C30B}"/>
          </ac:spMkLst>
        </pc:spChg>
      </pc:sldChg>
    </pc:docChg>
  </pc:docChgLst>
  <pc:docChgLst>
    <pc:chgData name="Chen, Haihua" userId="5fcf27ec-ad9e-4bed-8faf-af78b42dd109" providerId="ADAL" clId="{C580D079-3F75-431C-8AAB-5537A1101358}"/>
    <pc:docChg chg="undo custSel addSld modSld">
      <pc:chgData name="Chen, Haihua" userId="5fcf27ec-ad9e-4bed-8faf-af78b42dd109" providerId="ADAL" clId="{C580D079-3F75-431C-8AAB-5537A1101358}" dt="2020-05-11T03:51:42.949" v="226" actId="20577"/>
      <pc:docMkLst>
        <pc:docMk/>
      </pc:docMkLst>
      <pc:sldChg chg="modSp">
        <pc:chgData name="Chen, Haihua" userId="5fcf27ec-ad9e-4bed-8faf-af78b42dd109" providerId="ADAL" clId="{C580D079-3F75-431C-8AAB-5537A1101358}" dt="2020-05-11T03:51:42.949" v="226" actId="20577"/>
        <pc:sldMkLst>
          <pc:docMk/>
          <pc:sldMk cId="0" sldId="463"/>
        </pc:sldMkLst>
        <pc:spChg chg="mod">
          <ac:chgData name="Chen, Haihua" userId="5fcf27ec-ad9e-4bed-8faf-af78b42dd109" providerId="ADAL" clId="{C580D079-3F75-431C-8AAB-5537A1101358}" dt="2020-05-11T03:51:42.949" v="226" actId="20577"/>
          <ac:spMkLst>
            <pc:docMk/>
            <pc:sldMk cId="0" sldId="463"/>
            <ac:spMk id="16393" creationId="{F1D6336C-3B33-4711-9B28-32B322A6F39D}"/>
          </ac:spMkLst>
        </pc:spChg>
      </pc:sldChg>
      <pc:sldChg chg="modSp">
        <pc:chgData name="Chen, Haihua" userId="5fcf27ec-ad9e-4bed-8faf-af78b42dd109" providerId="ADAL" clId="{C580D079-3F75-431C-8AAB-5537A1101358}" dt="2020-05-11T03:51:29.664" v="224" actId="20577"/>
        <pc:sldMkLst>
          <pc:docMk/>
          <pc:sldMk cId="0" sldId="468"/>
        </pc:sldMkLst>
        <pc:spChg chg="mod">
          <ac:chgData name="Chen, Haihua" userId="5fcf27ec-ad9e-4bed-8faf-af78b42dd109" providerId="ADAL" clId="{C580D079-3F75-431C-8AAB-5537A1101358}" dt="2020-05-11T03:51:29.664" v="224" actId="20577"/>
          <ac:spMkLst>
            <pc:docMk/>
            <pc:sldMk cId="0" sldId="468"/>
            <ac:spMk id="16393" creationId="{298ED87E-B778-4335-8028-F420B30529E7}"/>
          </ac:spMkLst>
        </pc:spChg>
      </pc:sldChg>
      <pc:sldChg chg="modSp">
        <pc:chgData name="Chen, Haihua" userId="5fcf27ec-ad9e-4bed-8faf-af78b42dd109" providerId="ADAL" clId="{C580D079-3F75-431C-8AAB-5537A1101358}" dt="2020-05-11T03:32:53.595" v="109" actId="20577"/>
        <pc:sldMkLst>
          <pc:docMk/>
          <pc:sldMk cId="0" sldId="477"/>
        </pc:sldMkLst>
        <pc:spChg chg="mod">
          <ac:chgData name="Chen, Haihua" userId="5fcf27ec-ad9e-4bed-8faf-af78b42dd109" providerId="ADAL" clId="{C580D079-3F75-431C-8AAB-5537A1101358}" dt="2020-05-11T03:32:53.595" v="109" actId="20577"/>
          <ac:spMkLst>
            <pc:docMk/>
            <pc:sldMk cId="0" sldId="477"/>
            <ac:spMk id="51204" creationId="{DDBD1546-793D-4015-BED9-DD105ADDDE9F}"/>
          </ac:spMkLst>
        </pc:spChg>
      </pc:sldChg>
      <pc:sldChg chg="addSp delSp modSp add">
        <pc:chgData name="Chen, Haihua" userId="5fcf27ec-ad9e-4bed-8faf-af78b42dd109" providerId="ADAL" clId="{C580D079-3F75-431C-8AAB-5537A1101358}" dt="2020-05-11T03:34:36.441" v="153" actId="1076"/>
        <pc:sldMkLst>
          <pc:docMk/>
          <pc:sldMk cId="1527920764" sldId="478"/>
        </pc:sldMkLst>
        <pc:spChg chg="del">
          <ac:chgData name="Chen, Haihua" userId="5fcf27ec-ad9e-4bed-8faf-af78b42dd109" providerId="ADAL" clId="{C580D079-3F75-431C-8AAB-5537A1101358}" dt="2020-05-11T03:33:30.880" v="151" actId="478"/>
          <ac:spMkLst>
            <pc:docMk/>
            <pc:sldMk cId="1527920764" sldId="478"/>
            <ac:spMk id="51204" creationId="{DDBD1546-793D-4015-BED9-DD105ADDDE9F}"/>
          </ac:spMkLst>
        </pc:spChg>
        <pc:spChg chg="mod">
          <ac:chgData name="Chen, Haihua" userId="5fcf27ec-ad9e-4bed-8faf-af78b42dd109" providerId="ADAL" clId="{C580D079-3F75-431C-8AAB-5537A1101358}" dt="2020-05-11T03:33:22.851" v="150" actId="20577"/>
          <ac:spMkLst>
            <pc:docMk/>
            <pc:sldMk cId="1527920764" sldId="478"/>
            <ac:spMk id="51206" creationId="{CF2E53EF-5741-4F6B-A1FF-39EE4AEB07DB}"/>
          </ac:spMkLst>
        </pc:spChg>
        <pc:picChg chg="add mod">
          <ac:chgData name="Chen, Haihua" userId="5fcf27ec-ad9e-4bed-8faf-af78b42dd109" providerId="ADAL" clId="{C580D079-3F75-431C-8AAB-5537A1101358}" dt="2020-05-11T03:34:36.441" v="153" actId="1076"/>
          <ac:picMkLst>
            <pc:docMk/>
            <pc:sldMk cId="1527920764" sldId="478"/>
            <ac:picMk id="2" creationId="{5C88D24C-B971-46BB-A794-72E91573A31D}"/>
          </ac:picMkLst>
        </pc:picChg>
      </pc:sldChg>
      <pc:sldChg chg="addSp delSp modSp add">
        <pc:chgData name="Chen, Haihua" userId="5fcf27ec-ad9e-4bed-8faf-af78b42dd109" providerId="ADAL" clId="{C580D079-3F75-431C-8AAB-5537A1101358}" dt="2020-05-11T03:37:49.137" v="162"/>
        <pc:sldMkLst>
          <pc:docMk/>
          <pc:sldMk cId="3716949452" sldId="479"/>
        </pc:sldMkLst>
        <pc:picChg chg="del">
          <ac:chgData name="Chen, Haihua" userId="5fcf27ec-ad9e-4bed-8faf-af78b42dd109" providerId="ADAL" clId="{C580D079-3F75-431C-8AAB-5537A1101358}" dt="2020-05-11T03:36:39.019" v="155" actId="478"/>
          <ac:picMkLst>
            <pc:docMk/>
            <pc:sldMk cId="3716949452" sldId="479"/>
            <ac:picMk id="2" creationId="{5C88D24C-B971-46BB-A794-72E91573A31D}"/>
          </ac:picMkLst>
        </pc:picChg>
        <pc:picChg chg="add mod">
          <ac:chgData name="Chen, Haihua" userId="5fcf27ec-ad9e-4bed-8faf-af78b42dd109" providerId="ADAL" clId="{C580D079-3F75-431C-8AAB-5537A1101358}" dt="2020-05-11T03:36:48.994" v="158" actId="1076"/>
          <ac:picMkLst>
            <pc:docMk/>
            <pc:sldMk cId="3716949452" sldId="479"/>
            <ac:picMk id="3" creationId="{3E0A1788-F948-412D-B0B6-D43C4B75DBBB}"/>
          </ac:picMkLst>
        </pc:picChg>
        <pc:picChg chg="add del">
          <ac:chgData name="Chen, Haihua" userId="5fcf27ec-ad9e-4bed-8faf-af78b42dd109" providerId="ADAL" clId="{C580D079-3F75-431C-8AAB-5537A1101358}" dt="2020-05-11T03:37:49.137" v="162"/>
          <ac:picMkLst>
            <pc:docMk/>
            <pc:sldMk cId="3716949452" sldId="479"/>
            <ac:picMk id="4" creationId="{11AF354F-F336-4904-AA1A-2C9CC0191599}"/>
          </ac:picMkLst>
        </pc:picChg>
      </pc:sldChg>
      <pc:sldChg chg="addSp delSp modSp add">
        <pc:chgData name="Chen, Haihua" userId="5fcf27ec-ad9e-4bed-8faf-af78b42dd109" providerId="ADAL" clId="{C580D079-3F75-431C-8AAB-5537A1101358}" dt="2020-05-11T03:37:58.865" v="165" actId="1076"/>
        <pc:sldMkLst>
          <pc:docMk/>
          <pc:sldMk cId="1921150233" sldId="480"/>
        </pc:sldMkLst>
        <pc:picChg chg="del">
          <ac:chgData name="Chen, Haihua" userId="5fcf27ec-ad9e-4bed-8faf-af78b42dd109" providerId="ADAL" clId="{C580D079-3F75-431C-8AAB-5537A1101358}" dt="2020-05-11T03:37:45.003" v="161" actId="478"/>
          <ac:picMkLst>
            <pc:docMk/>
            <pc:sldMk cId="1921150233" sldId="480"/>
            <ac:picMk id="2" creationId="{5C88D24C-B971-46BB-A794-72E91573A31D}"/>
          </ac:picMkLst>
        </pc:picChg>
        <pc:picChg chg="add mod">
          <ac:chgData name="Chen, Haihua" userId="5fcf27ec-ad9e-4bed-8faf-af78b42dd109" providerId="ADAL" clId="{C580D079-3F75-431C-8AAB-5537A1101358}" dt="2020-05-11T03:37:58.865" v="165" actId="1076"/>
          <ac:picMkLst>
            <pc:docMk/>
            <pc:sldMk cId="1921150233" sldId="480"/>
            <ac:picMk id="9" creationId="{431D0A74-0F91-4B37-B4FC-75154B7015FF}"/>
          </ac:picMkLst>
        </pc:picChg>
      </pc:sldChg>
      <pc:sldChg chg="addSp delSp modSp add">
        <pc:chgData name="Chen, Haihua" userId="5fcf27ec-ad9e-4bed-8faf-af78b42dd109" providerId="ADAL" clId="{C580D079-3F75-431C-8AAB-5537A1101358}" dt="2020-05-11T03:40:47.132" v="170" actId="1076"/>
        <pc:sldMkLst>
          <pc:docMk/>
          <pc:sldMk cId="55508493" sldId="481"/>
        </pc:sldMkLst>
        <pc:picChg chg="add mod">
          <ac:chgData name="Chen, Haihua" userId="5fcf27ec-ad9e-4bed-8faf-af78b42dd109" providerId="ADAL" clId="{C580D079-3F75-431C-8AAB-5537A1101358}" dt="2020-05-11T03:40:47.132" v="170" actId="1076"/>
          <ac:picMkLst>
            <pc:docMk/>
            <pc:sldMk cId="55508493" sldId="481"/>
            <ac:picMk id="2" creationId="{ED87F3EF-CE69-4128-BE7C-4969AB891261}"/>
          </ac:picMkLst>
        </pc:picChg>
        <pc:picChg chg="del">
          <ac:chgData name="Chen, Haihua" userId="5fcf27ec-ad9e-4bed-8faf-af78b42dd109" providerId="ADAL" clId="{C580D079-3F75-431C-8AAB-5537A1101358}" dt="2020-05-11T03:40:40.366" v="167" actId="478"/>
          <ac:picMkLst>
            <pc:docMk/>
            <pc:sldMk cId="55508493" sldId="481"/>
            <ac:picMk id="9" creationId="{431D0A74-0F91-4B37-B4FC-75154B7015FF}"/>
          </ac:picMkLst>
        </pc:picChg>
      </pc:sldChg>
      <pc:sldChg chg="addSp delSp modSp add">
        <pc:chgData name="Chen, Haihua" userId="5fcf27ec-ad9e-4bed-8faf-af78b42dd109" providerId="ADAL" clId="{C580D079-3F75-431C-8AAB-5537A1101358}" dt="2020-05-11T03:42:51.456" v="177" actId="1076"/>
        <pc:sldMkLst>
          <pc:docMk/>
          <pc:sldMk cId="2002088525" sldId="482"/>
        </pc:sldMkLst>
        <pc:picChg chg="del">
          <ac:chgData name="Chen, Haihua" userId="5fcf27ec-ad9e-4bed-8faf-af78b42dd109" providerId="ADAL" clId="{C580D079-3F75-431C-8AAB-5537A1101358}" dt="2020-05-11T03:42:37.044" v="172" actId="478"/>
          <ac:picMkLst>
            <pc:docMk/>
            <pc:sldMk cId="2002088525" sldId="482"/>
            <ac:picMk id="2" creationId="{ED87F3EF-CE69-4128-BE7C-4969AB891261}"/>
          </ac:picMkLst>
        </pc:picChg>
        <pc:picChg chg="add mod">
          <ac:chgData name="Chen, Haihua" userId="5fcf27ec-ad9e-4bed-8faf-af78b42dd109" providerId="ADAL" clId="{C580D079-3F75-431C-8AAB-5537A1101358}" dt="2020-05-11T03:42:51.456" v="177" actId="1076"/>
          <ac:picMkLst>
            <pc:docMk/>
            <pc:sldMk cId="2002088525" sldId="482"/>
            <ac:picMk id="3" creationId="{2E82DA5B-CCEF-43FA-825C-C78FEFFD6C28}"/>
          </ac:picMkLst>
        </pc:picChg>
      </pc:sldChg>
      <pc:sldChg chg="addSp delSp modSp add">
        <pc:chgData name="Chen, Haihua" userId="5fcf27ec-ad9e-4bed-8faf-af78b42dd109" providerId="ADAL" clId="{C580D079-3F75-431C-8AAB-5537A1101358}" dt="2020-05-11T03:45:27.230" v="188" actId="1036"/>
        <pc:sldMkLst>
          <pc:docMk/>
          <pc:sldMk cId="3209395842" sldId="483"/>
        </pc:sldMkLst>
        <pc:picChg chg="add mod">
          <ac:chgData name="Chen, Haihua" userId="5fcf27ec-ad9e-4bed-8faf-af78b42dd109" providerId="ADAL" clId="{C580D079-3F75-431C-8AAB-5537A1101358}" dt="2020-05-11T03:45:27.230" v="188" actId="1036"/>
          <ac:picMkLst>
            <pc:docMk/>
            <pc:sldMk cId="3209395842" sldId="483"/>
            <ac:picMk id="2" creationId="{1335532E-D0F5-41B7-A448-53E3AA2DF55E}"/>
          </ac:picMkLst>
        </pc:picChg>
        <pc:picChg chg="del">
          <ac:chgData name="Chen, Haihua" userId="5fcf27ec-ad9e-4bed-8faf-af78b42dd109" providerId="ADAL" clId="{C580D079-3F75-431C-8AAB-5537A1101358}" dt="2020-05-11T03:45:04.942" v="179" actId="478"/>
          <ac:picMkLst>
            <pc:docMk/>
            <pc:sldMk cId="3209395842" sldId="483"/>
            <ac:picMk id="3" creationId="{2E82DA5B-CCEF-43FA-825C-C78FEFFD6C28}"/>
          </ac:picMkLst>
        </pc:picChg>
      </pc:sldChg>
      <pc:sldChg chg="addSp delSp modSp add modAnim">
        <pc:chgData name="Chen, Haihua" userId="5fcf27ec-ad9e-4bed-8faf-af78b42dd109" providerId="ADAL" clId="{C580D079-3F75-431C-8AAB-5537A1101358}" dt="2020-05-11T03:49:01.902" v="204"/>
        <pc:sldMkLst>
          <pc:docMk/>
          <pc:sldMk cId="1011548844" sldId="484"/>
        </pc:sldMkLst>
        <pc:picChg chg="del">
          <ac:chgData name="Chen, Haihua" userId="5fcf27ec-ad9e-4bed-8faf-af78b42dd109" providerId="ADAL" clId="{C580D079-3F75-431C-8AAB-5537A1101358}" dt="2020-05-11T03:46:54.766" v="190" actId="478"/>
          <ac:picMkLst>
            <pc:docMk/>
            <pc:sldMk cId="1011548844" sldId="484"/>
            <ac:picMk id="2" creationId="{1335532E-D0F5-41B7-A448-53E3AA2DF55E}"/>
          </ac:picMkLst>
        </pc:picChg>
        <pc:picChg chg="add mod">
          <ac:chgData name="Chen, Haihua" userId="5fcf27ec-ad9e-4bed-8faf-af78b42dd109" providerId="ADAL" clId="{C580D079-3F75-431C-8AAB-5537A1101358}" dt="2020-05-11T03:47:25.168" v="193" actId="1076"/>
          <ac:picMkLst>
            <pc:docMk/>
            <pc:sldMk cId="1011548844" sldId="484"/>
            <ac:picMk id="3" creationId="{DC51F60B-53F3-4E68-BA10-D24366A9D762}"/>
          </ac:picMkLst>
        </pc:picChg>
        <pc:picChg chg="add mod">
          <ac:chgData name="Chen, Haihua" userId="5fcf27ec-ad9e-4bed-8faf-af78b42dd109" providerId="ADAL" clId="{C580D079-3F75-431C-8AAB-5537A1101358}" dt="2020-05-11T03:48:00.733" v="196" actId="1076"/>
          <ac:picMkLst>
            <pc:docMk/>
            <pc:sldMk cId="1011548844" sldId="484"/>
            <ac:picMk id="4" creationId="{7B2A4490-F2E1-4434-9467-65E8C50B42F3}"/>
          </ac:picMkLst>
        </pc:picChg>
        <pc:picChg chg="add mod">
          <ac:chgData name="Chen, Haihua" userId="5fcf27ec-ad9e-4bed-8faf-af78b42dd109" providerId="ADAL" clId="{C580D079-3F75-431C-8AAB-5537A1101358}" dt="2020-05-11T03:48:34.920" v="201" actId="1076"/>
          <ac:picMkLst>
            <pc:docMk/>
            <pc:sldMk cId="1011548844" sldId="484"/>
            <ac:picMk id="5" creationId="{17DFCD88-60C3-470C-9579-D448E13A9D93}"/>
          </ac:picMkLst>
        </pc:picChg>
      </pc:sldChg>
    </pc:docChg>
  </pc:docChgLst>
  <pc:docChgLst>
    <pc:chgData name="Chen, Haihua" userId="5fcf27ec-ad9e-4bed-8faf-af78b42dd109" providerId="ADAL" clId="{10FF34B6-C788-47C0-B3E9-C555CDA61030}"/>
    <pc:docChg chg="modSld">
      <pc:chgData name="Chen, Haihua" userId="5fcf27ec-ad9e-4bed-8faf-af78b42dd109" providerId="ADAL" clId="{10FF34B6-C788-47C0-B3E9-C555CDA61030}" dt="2022-01-18T20:16:01.514" v="92" actId="20577"/>
      <pc:docMkLst>
        <pc:docMk/>
      </pc:docMkLst>
      <pc:sldChg chg="modSp modAnim">
        <pc:chgData name="Chen, Haihua" userId="5fcf27ec-ad9e-4bed-8faf-af78b42dd109" providerId="ADAL" clId="{10FF34B6-C788-47C0-B3E9-C555CDA61030}" dt="2022-01-18T17:15:04.514" v="49" actId="20577"/>
        <pc:sldMkLst>
          <pc:docMk/>
          <pc:sldMk cId="0" sldId="265"/>
        </pc:sldMkLst>
        <pc:spChg chg="mod">
          <ac:chgData name="Chen, Haihua" userId="5fcf27ec-ad9e-4bed-8faf-af78b42dd109" providerId="ADAL" clId="{10FF34B6-C788-47C0-B3E9-C555CDA61030}" dt="2022-01-18T17:15:04.514" v="49" actId="20577"/>
          <ac:spMkLst>
            <pc:docMk/>
            <pc:sldMk cId="0" sldId="265"/>
            <ac:spMk id="23" creationId="{DDF2616A-D7C7-47C0-8A9A-D15DCB7FA56C}"/>
          </ac:spMkLst>
        </pc:spChg>
      </pc:sldChg>
      <pc:sldChg chg="modSp">
        <pc:chgData name="Chen, Haihua" userId="5fcf27ec-ad9e-4bed-8faf-af78b42dd109" providerId="ADAL" clId="{10FF34B6-C788-47C0-B3E9-C555CDA61030}" dt="2022-01-18T17:20:59.151" v="58"/>
        <pc:sldMkLst>
          <pc:docMk/>
          <pc:sldMk cId="0" sldId="279"/>
        </pc:sldMkLst>
        <pc:spChg chg="mod">
          <ac:chgData name="Chen, Haihua" userId="5fcf27ec-ad9e-4bed-8faf-af78b42dd109" providerId="ADAL" clId="{10FF34B6-C788-47C0-B3E9-C555CDA61030}" dt="2022-01-18T17:20:59.151" v="58"/>
          <ac:spMkLst>
            <pc:docMk/>
            <pc:sldMk cId="0" sldId="279"/>
            <ac:spMk id="14" creationId="{6648CE8B-2C62-4BB6-A9F8-7016E9B61679}"/>
          </ac:spMkLst>
        </pc:spChg>
      </pc:sldChg>
      <pc:sldChg chg="modNotesTx">
        <pc:chgData name="Chen, Haihua" userId="5fcf27ec-ad9e-4bed-8faf-af78b42dd109" providerId="ADAL" clId="{10FF34B6-C788-47C0-B3E9-C555CDA61030}" dt="2022-01-18T20:16:01.514" v="92" actId="20577"/>
        <pc:sldMkLst>
          <pc:docMk/>
          <pc:sldMk cId="0" sldId="291"/>
        </pc:sldMkLst>
      </pc:sldChg>
      <pc:sldChg chg="modSp">
        <pc:chgData name="Chen, Haihua" userId="5fcf27ec-ad9e-4bed-8faf-af78b42dd109" providerId="ADAL" clId="{10FF34B6-C788-47C0-B3E9-C555CDA61030}" dt="2022-01-18T17:24:00.399" v="83" actId="207"/>
        <pc:sldMkLst>
          <pc:docMk/>
          <pc:sldMk cId="0" sldId="463"/>
        </pc:sldMkLst>
        <pc:spChg chg="mod">
          <ac:chgData name="Chen, Haihua" userId="5fcf27ec-ad9e-4bed-8faf-af78b42dd109" providerId="ADAL" clId="{10FF34B6-C788-47C0-B3E9-C555CDA61030}" dt="2022-01-18T17:24:00.399" v="83" actId="207"/>
          <ac:spMkLst>
            <pc:docMk/>
            <pc:sldMk cId="0" sldId="463"/>
            <ac:spMk id="16393" creationId="{F1D6336C-3B33-4711-9B28-32B322A6F39D}"/>
          </ac:spMkLst>
        </pc:spChg>
      </pc:sldChg>
      <pc:sldChg chg="delSp modSp modAnim">
        <pc:chgData name="Chen, Haihua" userId="5fcf27ec-ad9e-4bed-8faf-af78b42dd109" providerId="ADAL" clId="{10FF34B6-C788-47C0-B3E9-C555CDA61030}" dt="2022-01-18T17:22:57.967" v="64" actId="1076"/>
        <pc:sldMkLst>
          <pc:docMk/>
          <pc:sldMk cId="0" sldId="466"/>
        </pc:sldMkLst>
        <pc:spChg chg="del mod">
          <ac:chgData name="Chen, Haihua" userId="5fcf27ec-ad9e-4bed-8faf-af78b42dd109" providerId="ADAL" clId="{10FF34B6-C788-47C0-B3E9-C555CDA61030}" dt="2022-01-18T17:22:54.756" v="63" actId="478"/>
          <ac:spMkLst>
            <pc:docMk/>
            <pc:sldMk cId="0" sldId="466"/>
            <ac:spMk id="9" creationId="{9B6B0A8C-DC21-4C7F-8526-CF21E8A4592A}"/>
          </ac:spMkLst>
        </pc:spChg>
        <pc:spChg chg="mod">
          <ac:chgData name="Chen, Haihua" userId="5fcf27ec-ad9e-4bed-8faf-af78b42dd109" providerId="ADAL" clId="{10FF34B6-C788-47C0-B3E9-C555CDA61030}" dt="2022-01-18T17:22:57.967" v="64" actId="1076"/>
          <ac:spMkLst>
            <pc:docMk/>
            <pc:sldMk cId="0" sldId="466"/>
            <ac:spMk id="16393" creationId="{18A9AB2F-F99A-48E1-9B13-F0E581C76885}"/>
          </ac:spMkLst>
        </pc:spChg>
      </pc:sldChg>
      <pc:sldChg chg="modSp">
        <pc:chgData name="Chen, Haihua" userId="5fcf27ec-ad9e-4bed-8faf-af78b42dd109" providerId="ADAL" clId="{10FF34B6-C788-47C0-B3E9-C555CDA61030}" dt="2022-01-17T16:55:39.137" v="10" actId="20577"/>
        <pc:sldMkLst>
          <pc:docMk/>
          <pc:sldMk cId="0" sldId="468"/>
        </pc:sldMkLst>
        <pc:spChg chg="mod">
          <ac:chgData name="Chen, Haihua" userId="5fcf27ec-ad9e-4bed-8faf-af78b42dd109" providerId="ADAL" clId="{10FF34B6-C788-47C0-B3E9-C555CDA61030}" dt="2022-01-17T16:55:39.137" v="10" actId="20577"/>
          <ac:spMkLst>
            <pc:docMk/>
            <pc:sldMk cId="0" sldId="468"/>
            <ac:spMk id="16393" creationId="{298ED87E-B778-4335-8028-F420B30529E7}"/>
          </ac:spMkLst>
        </pc:spChg>
      </pc:sldChg>
      <pc:sldChg chg="modNotesTx">
        <pc:chgData name="Chen, Haihua" userId="5fcf27ec-ad9e-4bed-8faf-af78b42dd109" providerId="ADAL" clId="{10FF34B6-C788-47C0-B3E9-C555CDA61030}" dt="2022-01-18T17:08:48.916" v="20" actId="20577"/>
        <pc:sldMkLst>
          <pc:docMk/>
          <pc:sldMk cId="0" sldId="470"/>
        </pc:sldMkLst>
      </pc:sldChg>
      <pc:sldChg chg="modSp modAnim">
        <pc:chgData name="Chen, Haihua" userId="5fcf27ec-ad9e-4bed-8faf-af78b42dd109" providerId="ADAL" clId="{10FF34B6-C788-47C0-B3E9-C555CDA61030}" dt="2022-01-18T17:18:42.786" v="57" actId="20577"/>
        <pc:sldMkLst>
          <pc:docMk/>
          <pc:sldMk cId="0" sldId="471"/>
        </pc:sldMkLst>
        <pc:spChg chg="mod">
          <ac:chgData name="Chen, Haihua" userId="5fcf27ec-ad9e-4bed-8faf-af78b42dd109" providerId="ADAL" clId="{10FF34B6-C788-47C0-B3E9-C555CDA61030}" dt="2022-01-18T17:18:42.786" v="57" actId="20577"/>
          <ac:spMkLst>
            <pc:docMk/>
            <pc:sldMk cId="0" sldId="471"/>
            <ac:spMk id="12" creationId="{4AE567ED-39DF-4A81-A589-1A30C1FABB1A}"/>
          </ac:spMkLst>
        </pc:spChg>
        <pc:spChg chg="mod">
          <ac:chgData name="Chen, Haihua" userId="5fcf27ec-ad9e-4bed-8faf-af78b42dd109" providerId="ADAL" clId="{10FF34B6-C788-47C0-B3E9-C555CDA61030}" dt="2022-01-18T17:17:09.267" v="55" actId="20577"/>
          <ac:spMkLst>
            <pc:docMk/>
            <pc:sldMk cId="0" sldId="471"/>
            <ac:spMk id="24" creationId="{ECBC25EA-22D5-428B-B510-CC06AC333415}"/>
          </ac:spMkLst>
        </pc:spChg>
      </pc:sldChg>
      <pc:sldChg chg="modSp">
        <pc:chgData name="Chen, Haihua" userId="5fcf27ec-ad9e-4bed-8faf-af78b42dd109" providerId="ADAL" clId="{10FF34B6-C788-47C0-B3E9-C555CDA61030}" dt="2022-01-18T17:09:29.137" v="21" actId="33524"/>
        <pc:sldMkLst>
          <pc:docMk/>
          <pc:sldMk cId="0" sldId="473"/>
        </pc:sldMkLst>
        <pc:spChg chg="mod">
          <ac:chgData name="Chen, Haihua" userId="5fcf27ec-ad9e-4bed-8faf-af78b42dd109" providerId="ADAL" clId="{10FF34B6-C788-47C0-B3E9-C555CDA61030}" dt="2022-01-18T17:09:29.137" v="21" actId="33524"/>
          <ac:spMkLst>
            <pc:docMk/>
            <pc:sldMk cId="0" sldId="473"/>
            <ac:spMk id="23" creationId="{AD74AB9A-9FCF-4BFC-9E0C-193DCA5CEB3D}"/>
          </ac:spMkLst>
        </pc:spChg>
      </pc:sldChg>
      <pc:sldChg chg="modSp mod">
        <pc:chgData name="Chen, Haihua" userId="5fcf27ec-ad9e-4bed-8faf-af78b42dd109" providerId="ADAL" clId="{10FF34B6-C788-47C0-B3E9-C555CDA61030}" dt="2022-01-17T16:55:53.094" v="13" actId="20577"/>
        <pc:sldMkLst>
          <pc:docMk/>
          <pc:sldMk cId="3468317724" sldId="488"/>
        </pc:sldMkLst>
        <pc:spChg chg="mod">
          <ac:chgData name="Chen, Haihua" userId="5fcf27ec-ad9e-4bed-8faf-af78b42dd109" providerId="ADAL" clId="{10FF34B6-C788-47C0-B3E9-C555CDA61030}" dt="2022-01-17T16:55:53.094" v="13" actId="20577"/>
          <ac:spMkLst>
            <pc:docMk/>
            <pc:sldMk cId="3468317724" sldId="488"/>
            <ac:spMk id="50180" creationId="{08953376-D534-4EB1-A024-F38C4C7A3573}"/>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jpeg>
</file>

<file path=ppt/media/image58.png>
</file>

<file path=ppt/media/image59.png>
</file>

<file path=ppt/media/image6.png>
</file>

<file path=ppt/media/image60.png>
</file>

<file path=ppt/media/image61.jpeg>
</file>

<file path=ppt/media/image62.png>
</file>

<file path=ppt/media/image63.png>
</file>

<file path=ppt/media/image64.png>
</file>

<file path=ppt/media/image65.png>
</file>

<file path=ppt/media/image66.png>
</file>

<file path=ppt/media/image67.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4C0FA8-9C8E-4FAF-AC8A-6D503CD9AD7B}" type="datetimeFigureOut">
              <a:rPr lang="en-US" smtClean="0"/>
              <a:t>8/16/24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1DFB77-ACA5-48C8-8CEF-892F19ED2BD3}" type="slidenum">
              <a:rPr lang="en-US" smtClean="0"/>
              <a:t>‹#›</a:t>
            </a:fld>
            <a:endParaRPr lang="en-US"/>
          </a:p>
        </p:txBody>
      </p:sp>
    </p:spTree>
    <p:extLst>
      <p:ext uri="{BB962C8B-B14F-4D97-AF65-F5344CB8AC3E}">
        <p14:creationId xmlns:p14="http://schemas.microsoft.com/office/powerpoint/2010/main" val="3501523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pypi.or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geeksforgeeks.org/ultimate-guide-git-github/"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a:extLst>
              <a:ext uri="{FF2B5EF4-FFF2-40B4-BE49-F238E27FC236}">
                <a16:creationId xmlns:a16="http://schemas.microsoft.com/office/drawing/2014/main" id="{57E5D545-1ED1-42EA-AE62-5B9DED38BACD}"/>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a:extLst>
              <a:ext uri="{FF2B5EF4-FFF2-40B4-BE49-F238E27FC236}">
                <a16:creationId xmlns:a16="http://schemas.microsoft.com/office/drawing/2014/main" id="{37BA35E8-501F-48C1-A080-4ACEC3E9D888}"/>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8196" name="Slide Number Placeholder 3">
            <a:extLst>
              <a:ext uri="{FF2B5EF4-FFF2-40B4-BE49-F238E27FC236}">
                <a16:creationId xmlns:a16="http://schemas.microsoft.com/office/drawing/2014/main" id="{E1CB97DA-7727-4ADB-A51B-B13D565FE8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7CCB6640-64EA-4E28-B24F-873573415AA9}" type="slidenum">
              <a:rPr lang="zh-CN" altLang="en-US" smtClean="0">
                <a:latin typeface="Calibri" panose="020F0502020204030204" pitchFamily="34" charset="0"/>
                <a:ea typeface="宋体" panose="02010600030101010101" pitchFamily="2" charset="-122"/>
              </a:rPr>
              <a:pPr>
                <a:spcBef>
                  <a:spcPct val="0"/>
                </a:spcBef>
                <a:buFontTx/>
                <a:buNone/>
              </a:pPr>
              <a:t>4</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a:extLst>
              <a:ext uri="{FF2B5EF4-FFF2-40B4-BE49-F238E27FC236}">
                <a16:creationId xmlns:a16="http://schemas.microsoft.com/office/drawing/2014/main" id="{4DEB18AB-50DD-4FA0-AFF5-DCDDE0C1907C}"/>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备注占位符 2">
            <a:extLst>
              <a:ext uri="{FF2B5EF4-FFF2-40B4-BE49-F238E27FC236}">
                <a16:creationId xmlns:a16="http://schemas.microsoft.com/office/drawing/2014/main" id="{88DBD1BF-71DF-4639-BB6C-E053D8872890}"/>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r>
              <a:rPr lang="en-US" altLang="zh-CN" dirty="0"/>
              <a:t>1948, </a:t>
            </a:r>
            <a:r>
              <a:rPr lang="en-US" b="0" i="0" dirty="0">
                <a:solidFill>
                  <a:srgbClr val="202124"/>
                </a:solidFill>
                <a:effectLst/>
                <a:latin typeface="Google Sans"/>
              </a:rPr>
              <a:t>A Mathematical Theory </a:t>
            </a:r>
            <a:r>
              <a:rPr lang="en-US" b="0" i="0">
                <a:solidFill>
                  <a:srgbClr val="202124"/>
                </a:solidFill>
                <a:effectLst/>
                <a:latin typeface="Google Sans"/>
              </a:rPr>
              <a:t>of Communication</a:t>
            </a:r>
            <a:endParaRPr lang="en-US" b="0" i="0" dirty="0">
              <a:solidFill>
                <a:srgbClr val="202124"/>
              </a:solidFill>
              <a:effectLst/>
              <a:latin typeface="Roboto" panose="02000000000000000000" pitchFamily="2" charset="0"/>
            </a:endParaRPr>
          </a:p>
        </p:txBody>
      </p:sp>
      <p:sp>
        <p:nvSpPr>
          <p:cNvPr id="35844" name="灯片编号占位符 3">
            <a:extLst>
              <a:ext uri="{FF2B5EF4-FFF2-40B4-BE49-F238E27FC236}">
                <a16:creationId xmlns:a16="http://schemas.microsoft.com/office/drawing/2014/main" id="{B3C78AF6-F81D-4475-9603-3A6B964A33E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A67B9EDD-3860-43A4-9F10-C38EABE61B0C}" type="slidenum">
              <a:rPr lang="zh-CN" altLang="en-US" smtClean="0">
                <a:latin typeface="Calibri" panose="020F0502020204030204" pitchFamily="34" charset="0"/>
                <a:ea typeface="宋体" panose="02010600030101010101" pitchFamily="2" charset="-122"/>
              </a:rPr>
              <a:pPr>
                <a:spcBef>
                  <a:spcPct val="0"/>
                </a:spcBef>
                <a:buFontTx/>
                <a:buNone/>
              </a:pPr>
              <a:t>24</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a:extLst>
              <a:ext uri="{FF2B5EF4-FFF2-40B4-BE49-F238E27FC236}">
                <a16:creationId xmlns:a16="http://schemas.microsoft.com/office/drawing/2014/main" id="{936CE94A-5EF5-4758-B418-07A90B0B50F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备注占位符 2">
            <a:extLst>
              <a:ext uri="{FF2B5EF4-FFF2-40B4-BE49-F238E27FC236}">
                <a16:creationId xmlns:a16="http://schemas.microsoft.com/office/drawing/2014/main" id="{6FA6AF95-DBD1-4961-AE4B-88561A5F0E30}"/>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zh-CN" altLang="en-US"/>
          </a:p>
        </p:txBody>
      </p:sp>
      <p:sp>
        <p:nvSpPr>
          <p:cNvPr id="40964" name="灯片编号占位符 3">
            <a:extLst>
              <a:ext uri="{FF2B5EF4-FFF2-40B4-BE49-F238E27FC236}">
                <a16:creationId xmlns:a16="http://schemas.microsoft.com/office/drawing/2014/main" id="{0D31114E-FB74-4C96-AF77-EEFCF1EDDFC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D3E4FBE7-4B81-4FD0-BC5F-C6373200C44F}" type="slidenum">
              <a:rPr lang="zh-CN" altLang="en-US" smtClean="0">
                <a:latin typeface="Calibri" panose="020F0502020204030204" pitchFamily="34" charset="0"/>
                <a:ea typeface="宋体" panose="02010600030101010101" pitchFamily="2" charset="-122"/>
              </a:rPr>
              <a:pPr>
                <a:spcBef>
                  <a:spcPct val="0"/>
                </a:spcBef>
                <a:buFontTx/>
                <a:buNone/>
              </a:pPr>
              <a:t>28</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幻灯片图像占位符 1">
            <a:extLst>
              <a:ext uri="{FF2B5EF4-FFF2-40B4-BE49-F238E27FC236}">
                <a16:creationId xmlns:a16="http://schemas.microsoft.com/office/drawing/2014/main" id="{741900E4-8C82-4BAF-8433-0C3FF959006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备注占位符 2">
            <a:extLst>
              <a:ext uri="{FF2B5EF4-FFF2-40B4-BE49-F238E27FC236}">
                <a16:creationId xmlns:a16="http://schemas.microsoft.com/office/drawing/2014/main" id="{9E3A9FDA-F2C2-4685-AB38-ECC222BBE65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zh-CN" altLang="en-US"/>
          </a:p>
        </p:txBody>
      </p:sp>
      <p:sp>
        <p:nvSpPr>
          <p:cNvPr id="43012" name="灯片编号占位符 3">
            <a:extLst>
              <a:ext uri="{FF2B5EF4-FFF2-40B4-BE49-F238E27FC236}">
                <a16:creationId xmlns:a16="http://schemas.microsoft.com/office/drawing/2014/main" id="{6A137D9F-7444-48A9-84E9-86BBE7ED0D3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93DD9F3F-DBE0-4A00-BA90-65167A089535}" type="slidenum">
              <a:rPr lang="zh-CN" altLang="en-US" smtClean="0">
                <a:latin typeface="Calibri" panose="020F0502020204030204" pitchFamily="34" charset="0"/>
                <a:ea typeface="宋体" panose="02010600030101010101" pitchFamily="2" charset="-122"/>
              </a:rPr>
              <a:pPr>
                <a:spcBef>
                  <a:spcPct val="0"/>
                </a:spcBef>
                <a:buFontTx/>
                <a:buNone/>
              </a:pPr>
              <a:t>29</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a:extLst>
              <a:ext uri="{FF2B5EF4-FFF2-40B4-BE49-F238E27FC236}">
                <a16:creationId xmlns:a16="http://schemas.microsoft.com/office/drawing/2014/main" id="{C4DF6F72-8830-4756-A4C2-686D4542211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a:extLst>
              <a:ext uri="{FF2B5EF4-FFF2-40B4-BE49-F238E27FC236}">
                <a16:creationId xmlns:a16="http://schemas.microsoft.com/office/drawing/2014/main" id="{F4873D5C-8E12-4463-A51A-7954765AF57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6084" name="Slide Number Placeholder 3">
            <a:extLst>
              <a:ext uri="{FF2B5EF4-FFF2-40B4-BE49-F238E27FC236}">
                <a16:creationId xmlns:a16="http://schemas.microsoft.com/office/drawing/2014/main" id="{877CAD5F-42B8-47ED-8F53-A555E52078F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F03A5647-50CA-4A24-BB9B-A1EDAEFAD223}" type="slidenum">
              <a:rPr lang="zh-CN" altLang="en-US" smtClean="0">
                <a:latin typeface="Calibri" panose="020F0502020204030204" pitchFamily="34" charset="0"/>
                <a:ea typeface="宋体" panose="02010600030101010101" pitchFamily="2" charset="-122"/>
              </a:rPr>
              <a:pPr>
                <a:spcBef>
                  <a:spcPct val="0"/>
                </a:spcBef>
                <a:buFontTx/>
                <a:buNone/>
              </a:pPr>
              <a:t>31</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1DFB77-ACA5-48C8-8CEF-892F19ED2BD3}" type="slidenum">
              <a:rPr lang="en-US" smtClean="0"/>
              <a:t>33</a:t>
            </a:fld>
            <a:endParaRPr lang="en-US"/>
          </a:p>
        </p:txBody>
      </p:sp>
    </p:spTree>
    <p:extLst>
      <p:ext uri="{BB962C8B-B14F-4D97-AF65-F5344CB8AC3E}">
        <p14:creationId xmlns:p14="http://schemas.microsoft.com/office/powerpoint/2010/main" val="30936605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1DFB77-ACA5-48C8-8CEF-892F19ED2BD3}" type="slidenum">
              <a:rPr lang="en-US" smtClean="0"/>
              <a:t>37</a:t>
            </a:fld>
            <a:endParaRPr lang="en-US"/>
          </a:p>
        </p:txBody>
      </p:sp>
    </p:spTree>
    <p:extLst>
      <p:ext uri="{BB962C8B-B14F-4D97-AF65-F5344CB8AC3E}">
        <p14:creationId xmlns:p14="http://schemas.microsoft.com/office/powerpoint/2010/main" val="4084385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https://pypi.org/</a:t>
            </a:r>
            <a:endParaRPr lang="en-US" dirty="0"/>
          </a:p>
        </p:txBody>
      </p:sp>
      <p:sp>
        <p:nvSpPr>
          <p:cNvPr id="4" name="Slide Number Placeholder 3"/>
          <p:cNvSpPr>
            <a:spLocks noGrp="1"/>
          </p:cNvSpPr>
          <p:nvPr>
            <p:ph type="sldNum" sz="quarter" idx="5"/>
          </p:nvPr>
        </p:nvSpPr>
        <p:spPr/>
        <p:txBody>
          <a:bodyPr/>
          <a:lstStyle/>
          <a:p>
            <a:fld id="{921DFB77-ACA5-48C8-8CEF-892F19ED2BD3}" type="slidenum">
              <a:rPr lang="en-US" smtClean="0"/>
              <a:t>5</a:t>
            </a:fld>
            <a:endParaRPr lang="en-US"/>
          </a:p>
        </p:txBody>
      </p:sp>
    </p:spTree>
    <p:extLst>
      <p:ext uri="{BB962C8B-B14F-4D97-AF65-F5344CB8AC3E}">
        <p14:creationId xmlns:p14="http://schemas.microsoft.com/office/powerpoint/2010/main" val="1888405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b="0" i="0" u="none" strike="noStrike" dirty="0">
                <a:solidFill>
                  <a:srgbClr val="273239"/>
                </a:solidFill>
                <a:effectLst/>
                <a:latin typeface="Nunito" panose="020F0502020204030204" pitchFamily="34" charset="0"/>
              </a:rPr>
              <a:t>For ranking, we took into account several key factors when ranking the </a:t>
            </a:r>
            <a:r>
              <a:rPr lang="en-US" b="1" i="0" u="none" strike="noStrike" dirty="0">
                <a:solidFill>
                  <a:srgbClr val="273239"/>
                </a:solidFill>
                <a:effectLst/>
                <a:latin typeface="Nunito" panose="020F0502020204030204" pitchFamily="34" charset="0"/>
              </a:rPr>
              <a:t>top programming languages</a:t>
            </a:r>
            <a:r>
              <a:rPr lang="en-US" b="0" i="0" u="none" strike="noStrike" dirty="0">
                <a:solidFill>
                  <a:srgbClr val="273239"/>
                </a:solidFill>
                <a:effectLst/>
                <a:latin typeface="Nunito" panose="020F0502020204030204" pitchFamily="34" charset="0"/>
              </a:rPr>
              <a:t> out in 2024:</a:t>
            </a:r>
          </a:p>
          <a:p>
            <a:pPr algn="l" fontAlgn="base">
              <a:buFont typeface="Arial" panose="020B0604020202020204" pitchFamily="34" charset="0"/>
              <a:buChar char="•"/>
            </a:pPr>
            <a:r>
              <a:rPr lang="en-US" b="1" i="0" u="none" strike="noStrike" dirty="0">
                <a:solidFill>
                  <a:srgbClr val="273239"/>
                </a:solidFill>
                <a:effectLst/>
                <a:latin typeface="Nunito" pitchFamily="2" charset="77"/>
              </a:rPr>
              <a:t>Popularity</a:t>
            </a:r>
            <a:r>
              <a:rPr lang="en-US" b="0" i="0" u="none" strike="noStrike" dirty="0">
                <a:solidFill>
                  <a:srgbClr val="273239"/>
                </a:solidFill>
                <a:effectLst/>
                <a:latin typeface="Nunito" pitchFamily="2" charset="77"/>
              </a:rPr>
              <a:t>: This aspect relates to how much a </a:t>
            </a:r>
            <a:r>
              <a:rPr lang="en-US" b="1" i="0" u="none" strike="noStrike" dirty="0">
                <a:solidFill>
                  <a:srgbClr val="273239"/>
                </a:solidFill>
                <a:effectLst/>
                <a:latin typeface="Nunito" pitchFamily="2" charset="77"/>
              </a:rPr>
              <a:t>language</a:t>
            </a:r>
            <a:r>
              <a:rPr lang="en-US" b="0" i="0" u="none" strike="noStrike" dirty="0">
                <a:solidFill>
                  <a:srgbClr val="273239"/>
                </a:solidFill>
                <a:effectLst/>
                <a:latin typeface="Nunito" pitchFamily="2" charset="77"/>
              </a:rPr>
              <a:t> is adopted and used across industries. As metrics for </a:t>
            </a:r>
            <a:r>
              <a:rPr lang="en-US" b="1" i="0" u="none" strike="noStrike" dirty="0">
                <a:solidFill>
                  <a:srgbClr val="273239"/>
                </a:solidFill>
                <a:effectLst/>
                <a:latin typeface="Nunito" pitchFamily="2" charset="77"/>
              </a:rPr>
              <a:t>popularity</a:t>
            </a:r>
            <a:r>
              <a:rPr lang="en-US" b="0" i="0" u="none" strike="noStrike" dirty="0">
                <a:solidFill>
                  <a:srgbClr val="273239"/>
                </a:solidFill>
                <a:effectLst/>
                <a:latin typeface="Nunito" pitchFamily="2" charset="77"/>
              </a:rPr>
              <a:t>, we used the developer survey on </a:t>
            </a:r>
            <a:r>
              <a:rPr lang="en-US" b="1" i="0" u="none" strike="noStrike" dirty="0">
                <a:solidFill>
                  <a:srgbClr val="273239"/>
                </a:solidFill>
                <a:effectLst/>
                <a:latin typeface="Nunito" pitchFamily="2" charset="77"/>
              </a:rPr>
              <a:t>Stack Overflow</a:t>
            </a:r>
            <a:r>
              <a:rPr lang="en-US" b="0" i="0" u="none" strike="noStrike" dirty="0">
                <a:solidFill>
                  <a:srgbClr val="273239"/>
                </a:solidFill>
                <a:effectLst/>
                <a:latin typeface="Nunito" pitchFamily="2" charset="77"/>
              </a:rPr>
              <a:t> and data available from different repositories on</a:t>
            </a:r>
            <a:r>
              <a:rPr lang="en-US" b="0" i="0" u="sng" strike="noStrike" dirty="0">
                <a:solidFill>
                  <a:srgbClr val="EC4E20"/>
                </a:solidFill>
                <a:effectLst/>
                <a:latin typeface="Nunito" pitchFamily="2" charset="77"/>
                <a:hlinkClick r:id="rId3"/>
              </a:rPr>
              <a:t> </a:t>
            </a:r>
            <a:r>
              <a:rPr lang="en-US" b="1" i="0" u="sng" strike="noStrike" dirty="0">
                <a:solidFill>
                  <a:srgbClr val="EC4E20"/>
                </a:solidFill>
                <a:effectLst/>
                <a:latin typeface="Nunito" pitchFamily="2" charset="77"/>
                <a:hlinkClick r:id="rId3"/>
              </a:rPr>
              <a:t>GitHub</a:t>
            </a:r>
            <a:r>
              <a:rPr lang="en-US" b="0" i="0" u="sng" strike="noStrike" dirty="0">
                <a:solidFill>
                  <a:srgbClr val="EC4E20"/>
                </a:solidFill>
                <a:effectLst/>
                <a:latin typeface="Nunito" pitchFamily="2" charset="77"/>
                <a:hlinkClick r:id="rId3"/>
              </a:rPr>
              <a:t>.</a:t>
            </a:r>
            <a:endParaRPr lang="en-US" b="0" i="0" u="none" strike="noStrike" dirty="0">
              <a:solidFill>
                <a:srgbClr val="273239"/>
              </a:solidFill>
              <a:effectLst/>
              <a:latin typeface="Nunito" pitchFamily="2" charset="77"/>
            </a:endParaRPr>
          </a:p>
          <a:p>
            <a:pPr algn="l" fontAlgn="base">
              <a:buFont typeface="Arial" panose="020B0604020202020204" pitchFamily="34" charset="0"/>
              <a:buChar char="•"/>
            </a:pPr>
            <a:r>
              <a:rPr lang="en-US" b="1" i="0" u="none" strike="noStrike" dirty="0">
                <a:solidFill>
                  <a:srgbClr val="273239"/>
                </a:solidFill>
                <a:effectLst/>
                <a:latin typeface="Nunito" pitchFamily="2" charset="77"/>
              </a:rPr>
              <a:t>Job Demand</a:t>
            </a:r>
            <a:r>
              <a:rPr lang="en-US" b="0" i="0" u="none" strike="noStrike" dirty="0">
                <a:solidFill>
                  <a:srgbClr val="273239"/>
                </a:solidFill>
                <a:effectLst/>
                <a:latin typeface="Nunito" pitchFamily="2" charset="77"/>
              </a:rPr>
              <a:t>: Reflects the existence and future demand for </a:t>
            </a:r>
            <a:r>
              <a:rPr lang="en-US" b="1" i="0" u="none" strike="noStrike" dirty="0">
                <a:solidFill>
                  <a:srgbClr val="273239"/>
                </a:solidFill>
                <a:effectLst/>
                <a:latin typeface="Nunito" pitchFamily="2" charset="77"/>
              </a:rPr>
              <a:t>language professionals</a:t>
            </a:r>
            <a:r>
              <a:rPr lang="en-US" b="0" i="0" u="none" strike="noStrike" dirty="0">
                <a:solidFill>
                  <a:srgbClr val="273239"/>
                </a:solidFill>
                <a:effectLst/>
                <a:latin typeface="Nunito" pitchFamily="2" charset="77"/>
              </a:rPr>
              <a:t>. This factor was analyzed using </a:t>
            </a:r>
            <a:r>
              <a:rPr lang="en-US" b="1" i="0" u="none" strike="noStrike" dirty="0">
                <a:solidFill>
                  <a:srgbClr val="273239"/>
                </a:solidFill>
                <a:effectLst/>
                <a:latin typeface="Nunito" pitchFamily="2" charset="77"/>
              </a:rPr>
              <a:t>job boards</a:t>
            </a:r>
            <a:r>
              <a:rPr lang="en-US" b="0" i="0" u="none" strike="noStrike" dirty="0">
                <a:solidFill>
                  <a:srgbClr val="273239"/>
                </a:solidFill>
                <a:effectLst/>
                <a:latin typeface="Nunito" pitchFamily="2" charset="77"/>
              </a:rPr>
              <a:t> and industry reports.</a:t>
            </a:r>
          </a:p>
          <a:p>
            <a:pPr algn="l" fontAlgn="base">
              <a:buFont typeface="Arial" panose="020B0604020202020204" pitchFamily="34" charset="0"/>
              <a:buChar char="•"/>
            </a:pPr>
            <a:r>
              <a:rPr lang="en-US" b="1" i="0" u="none" strike="noStrike" dirty="0">
                <a:solidFill>
                  <a:srgbClr val="273239"/>
                </a:solidFill>
                <a:effectLst/>
                <a:latin typeface="Nunito" pitchFamily="2" charset="77"/>
              </a:rPr>
              <a:t>Versatility</a:t>
            </a:r>
            <a:r>
              <a:rPr lang="en-US" b="0" i="0" u="none" strike="noStrike" dirty="0">
                <a:solidFill>
                  <a:srgbClr val="273239"/>
                </a:solidFill>
                <a:effectLst/>
                <a:latin typeface="Nunito" pitchFamily="2" charset="77"/>
              </a:rPr>
              <a:t>: </a:t>
            </a:r>
            <a:r>
              <a:rPr lang="en-US" b="1" i="0" u="none" strike="noStrike" dirty="0">
                <a:solidFill>
                  <a:srgbClr val="273239"/>
                </a:solidFill>
                <a:effectLst/>
                <a:latin typeface="Nunito" pitchFamily="2" charset="77"/>
              </a:rPr>
              <a:t>Versatility</a:t>
            </a:r>
            <a:r>
              <a:rPr lang="en-US" b="0" i="0" u="none" strike="noStrike" dirty="0">
                <a:solidFill>
                  <a:srgbClr val="273239"/>
                </a:solidFill>
                <a:effectLst/>
                <a:latin typeface="Nunito" pitchFamily="2" charset="77"/>
              </a:rPr>
              <a:t> means the breadth of application </a:t>
            </a:r>
            <a:r>
              <a:rPr lang="en-US" b="1" i="0" u="none" strike="noStrike" dirty="0">
                <a:solidFill>
                  <a:srgbClr val="273239"/>
                </a:solidFill>
                <a:effectLst/>
                <a:latin typeface="Nunito" pitchFamily="2" charset="77"/>
              </a:rPr>
              <a:t>Use Cases</a:t>
            </a:r>
            <a:r>
              <a:rPr lang="en-US" b="0" i="0" u="none" strike="noStrike" dirty="0">
                <a:solidFill>
                  <a:srgbClr val="273239"/>
                </a:solidFill>
                <a:effectLst/>
                <a:latin typeface="Nunito" pitchFamily="2" charset="77"/>
              </a:rPr>
              <a:t> a </a:t>
            </a:r>
            <a:r>
              <a:rPr lang="en-US" b="1" i="0" u="none" strike="noStrike" dirty="0">
                <a:solidFill>
                  <a:srgbClr val="273239"/>
                </a:solidFill>
                <a:effectLst/>
                <a:latin typeface="Nunito" pitchFamily="2" charset="77"/>
              </a:rPr>
              <a:t>language</a:t>
            </a:r>
            <a:r>
              <a:rPr lang="en-US" b="0" i="0" u="none" strike="noStrike" dirty="0">
                <a:solidFill>
                  <a:srgbClr val="273239"/>
                </a:solidFill>
                <a:effectLst/>
                <a:latin typeface="Nunito" pitchFamily="2" charset="77"/>
              </a:rPr>
              <a:t> would be able to cover. </a:t>
            </a:r>
            <a:r>
              <a:rPr lang="en-US" b="1" i="0" u="none" strike="noStrike" dirty="0">
                <a:solidFill>
                  <a:srgbClr val="273239"/>
                </a:solidFill>
                <a:effectLst/>
                <a:latin typeface="Nunito" pitchFamily="2" charset="77"/>
              </a:rPr>
              <a:t>Versatility</a:t>
            </a:r>
            <a:r>
              <a:rPr lang="en-US" b="0" i="0" u="none" strike="noStrike" dirty="0">
                <a:solidFill>
                  <a:srgbClr val="273239"/>
                </a:solidFill>
                <a:effectLst/>
                <a:latin typeface="Nunito" pitchFamily="2" charset="77"/>
              </a:rPr>
              <a:t> was assessed according to how the </a:t>
            </a:r>
            <a:r>
              <a:rPr lang="en-US" b="1" i="0" u="none" strike="noStrike" dirty="0">
                <a:solidFill>
                  <a:srgbClr val="273239"/>
                </a:solidFill>
                <a:effectLst/>
                <a:latin typeface="Nunito" pitchFamily="2" charset="77"/>
              </a:rPr>
              <a:t>language</a:t>
            </a:r>
            <a:r>
              <a:rPr lang="en-US" b="0" i="0" u="none" strike="noStrike" dirty="0">
                <a:solidFill>
                  <a:srgbClr val="273239"/>
                </a:solidFill>
                <a:effectLst/>
                <a:latin typeface="Nunito" pitchFamily="2" charset="77"/>
              </a:rPr>
              <a:t> did in domains such as </a:t>
            </a:r>
            <a:r>
              <a:rPr lang="en-US" b="1" i="0" u="none" strike="noStrike" dirty="0">
                <a:solidFill>
                  <a:srgbClr val="273239"/>
                </a:solidFill>
                <a:effectLst/>
                <a:latin typeface="Nunito" pitchFamily="2" charset="77"/>
              </a:rPr>
              <a:t>web development</a:t>
            </a:r>
            <a:r>
              <a:rPr lang="en-US" b="0" i="0" u="none" strike="noStrike" dirty="0">
                <a:solidFill>
                  <a:srgbClr val="273239"/>
                </a:solidFill>
                <a:effectLst/>
                <a:latin typeface="Nunito" pitchFamily="2" charset="77"/>
              </a:rPr>
              <a:t>, </a:t>
            </a:r>
            <a:r>
              <a:rPr lang="en-US" b="1" i="0" u="none" strike="noStrike" dirty="0">
                <a:solidFill>
                  <a:srgbClr val="273239"/>
                </a:solidFill>
                <a:effectLst/>
                <a:latin typeface="Nunito" pitchFamily="2" charset="77"/>
              </a:rPr>
              <a:t>mobile development</a:t>
            </a:r>
            <a:r>
              <a:rPr lang="en-US" b="0" i="0" u="none" strike="noStrike" dirty="0">
                <a:solidFill>
                  <a:srgbClr val="273239"/>
                </a:solidFill>
                <a:effectLst/>
                <a:latin typeface="Nunito" pitchFamily="2" charset="77"/>
              </a:rPr>
              <a:t>, </a:t>
            </a:r>
            <a:r>
              <a:rPr lang="en-US" b="1" i="0" u="none" strike="noStrike" dirty="0">
                <a:solidFill>
                  <a:srgbClr val="273239"/>
                </a:solidFill>
                <a:effectLst/>
                <a:latin typeface="Nunito" pitchFamily="2" charset="77"/>
              </a:rPr>
              <a:t>data science</a:t>
            </a:r>
            <a:r>
              <a:rPr lang="en-US" b="0" i="0" u="none" strike="noStrike" dirty="0">
                <a:solidFill>
                  <a:srgbClr val="273239"/>
                </a:solidFill>
                <a:effectLst/>
                <a:latin typeface="Nunito" pitchFamily="2" charset="77"/>
              </a:rPr>
              <a:t>, and many more.</a:t>
            </a:r>
          </a:p>
          <a:p>
            <a:pPr algn="l" fontAlgn="base">
              <a:buFont typeface="Arial" panose="020B0604020202020204" pitchFamily="34" charset="0"/>
              <a:buChar char="•"/>
            </a:pPr>
            <a:r>
              <a:rPr lang="en-US" b="1" i="0" u="none" strike="noStrike" dirty="0">
                <a:solidFill>
                  <a:srgbClr val="273239"/>
                </a:solidFill>
                <a:effectLst/>
                <a:latin typeface="Nunito" pitchFamily="2" charset="77"/>
              </a:rPr>
              <a:t>Community Support</a:t>
            </a:r>
            <a:r>
              <a:rPr lang="en-US" b="0" i="0" u="none" strike="noStrike" dirty="0">
                <a:solidFill>
                  <a:srgbClr val="273239"/>
                </a:solidFill>
                <a:effectLst/>
                <a:latin typeface="Nunito" pitchFamily="2" charset="77"/>
              </a:rPr>
              <a:t>: The </a:t>
            </a:r>
            <a:r>
              <a:rPr lang="en-US" b="1" i="0" u="none" strike="noStrike" dirty="0">
                <a:solidFill>
                  <a:srgbClr val="273239"/>
                </a:solidFill>
                <a:effectLst/>
                <a:latin typeface="Nunito" pitchFamily="2" charset="77"/>
              </a:rPr>
              <a:t>community support</a:t>
            </a:r>
            <a:r>
              <a:rPr lang="en-US" b="0" i="0" u="none" strike="noStrike" dirty="0">
                <a:solidFill>
                  <a:srgbClr val="273239"/>
                </a:solidFill>
                <a:effectLst/>
                <a:latin typeface="Nunito" pitchFamily="2" charset="77"/>
              </a:rPr>
              <a:t> behind a given </a:t>
            </a:r>
            <a:r>
              <a:rPr lang="en-US" b="1" i="0" u="none" strike="noStrike" dirty="0">
                <a:solidFill>
                  <a:srgbClr val="273239"/>
                </a:solidFill>
                <a:effectLst/>
                <a:latin typeface="Nunito" pitchFamily="2" charset="77"/>
              </a:rPr>
              <a:t>language</a:t>
            </a:r>
            <a:r>
              <a:rPr lang="en-US" b="0" i="0" u="none" strike="noStrike" dirty="0">
                <a:solidFill>
                  <a:srgbClr val="273239"/>
                </a:solidFill>
                <a:effectLst/>
                <a:latin typeface="Nunito" pitchFamily="2" charset="77"/>
              </a:rPr>
              <a:t> in terms of available resources, developer communities, or support forums. </a:t>
            </a:r>
            <a:r>
              <a:rPr lang="en-US" b="1" i="0" u="none" strike="noStrike" dirty="0">
                <a:solidFill>
                  <a:srgbClr val="273239"/>
                </a:solidFill>
                <a:effectLst/>
                <a:latin typeface="Nunito" pitchFamily="2" charset="77"/>
              </a:rPr>
              <a:t>Community support</a:t>
            </a:r>
            <a:r>
              <a:rPr lang="en-US" b="0" i="0" u="none" strike="noStrike" dirty="0">
                <a:solidFill>
                  <a:srgbClr val="273239"/>
                </a:solidFill>
                <a:effectLst/>
                <a:latin typeface="Nunito" pitchFamily="2" charset="77"/>
              </a:rPr>
              <a:t> was examined by the number of tutorials, documentation, and active users involved in contributing to the ecosystem around the </a:t>
            </a:r>
            <a:r>
              <a:rPr lang="en-US" b="1" i="0" u="none" strike="noStrike" dirty="0">
                <a:solidFill>
                  <a:srgbClr val="273239"/>
                </a:solidFill>
                <a:effectLst/>
                <a:latin typeface="Nunito" pitchFamily="2" charset="77"/>
              </a:rPr>
              <a:t>language</a:t>
            </a:r>
            <a:r>
              <a:rPr lang="en-US" b="0" i="0" u="none" strike="noStrike" dirty="0">
                <a:solidFill>
                  <a:srgbClr val="273239"/>
                </a:solidFill>
                <a:effectLst/>
                <a:latin typeface="Nunito" pitchFamily="2" charset="77"/>
              </a:rPr>
              <a:t>.</a:t>
            </a:r>
          </a:p>
          <a:p>
            <a:pPr algn="l" fontAlgn="base">
              <a:buFont typeface="Arial" panose="020B0604020202020204" pitchFamily="34" charset="0"/>
              <a:buChar char="•"/>
            </a:pPr>
            <a:r>
              <a:rPr lang="en-US" b="1" i="0" u="none" strike="noStrike" dirty="0">
                <a:solidFill>
                  <a:srgbClr val="273239"/>
                </a:solidFill>
                <a:effectLst/>
                <a:latin typeface="Nunito" pitchFamily="2" charset="77"/>
              </a:rPr>
              <a:t>Future Trends</a:t>
            </a:r>
            <a:r>
              <a:rPr lang="en-US" b="0" i="0" u="none" strike="noStrike" dirty="0">
                <a:solidFill>
                  <a:srgbClr val="273239"/>
                </a:solidFill>
                <a:effectLst/>
                <a:latin typeface="Nunito" pitchFamily="2" charset="77"/>
              </a:rPr>
              <a:t>: Given rising technologies and trends in the industry that indicate the </a:t>
            </a:r>
            <a:r>
              <a:rPr lang="en-US" b="1" i="0" u="none" strike="noStrike" dirty="0">
                <a:solidFill>
                  <a:srgbClr val="273239"/>
                </a:solidFill>
                <a:effectLst/>
                <a:latin typeface="Nunito" pitchFamily="2" charset="77"/>
              </a:rPr>
              <a:t>language’s future growth</a:t>
            </a:r>
            <a:r>
              <a:rPr lang="en-US" b="0" i="0" u="none" strike="noStrike" dirty="0">
                <a:solidFill>
                  <a:srgbClr val="273239"/>
                </a:solidFill>
                <a:effectLst/>
                <a:latin typeface="Nunito" pitchFamily="2" charset="77"/>
              </a:rPr>
              <a:t> in relevance by 2025.</a:t>
            </a:r>
          </a:p>
        </p:txBody>
      </p:sp>
      <p:sp>
        <p:nvSpPr>
          <p:cNvPr id="4" name="Slide Number Placeholder 3"/>
          <p:cNvSpPr>
            <a:spLocks noGrp="1"/>
          </p:cNvSpPr>
          <p:nvPr>
            <p:ph type="sldNum" sz="quarter" idx="5"/>
          </p:nvPr>
        </p:nvSpPr>
        <p:spPr/>
        <p:txBody>
          <a:bodyPr/>
          <a:lstStyle/>
          <a:p>
            <a:fld id="{921DFB77-ACA5-48C8-8CEF-892F19ED2BD3}" type="slidenum">
              <a:rPr lang="en-US" smtClean="0"/>
              <a:t>6</a:t>
            </a:fld>
            <a:endParaRPr lang="en-US"/>
          </a:p>
        </p:txBody>
      </p:sp>
    </p:spTree>
    <p:extLst>
      <p:ext uri="{BB962C8B-B14F-4D97-AF65-F5344CB8AC3E}">
        <p14:creationId xmlns:p14="http://schemas.microsoft.com/office/powerpoint/2010/main" val="2407050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9DF96539-6AA2-469F-8386-224157676F5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Rectangle 3">
            <a:extLst>
              <a:ext uri="{FF2B5EF4-FFF2-40B4-BE49-F238E27FC236}">
                <a16:creationId xmlns:a16="http://schemas.microsoft.com/office/drawing/2014/main" id="{B66B64ED-01C7-4456-AA8F-977A5BC7D07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en-US">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a:extLst>
              <a:ext uri="{FF2B5EF4-FFF2-40B4-BE49-F238E27FC236}">
                <a16:creationId xmlns:a16="http://schemas.microsoft.com/office/drawing/2014/main" id="{CA3AC7A9-0B5D-46C2-95DF-E4ACB5CF940C}"/>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Notes Placeholder 2">
            <a:extLst>
              <a:ext uri="{FF2B5EF4-FFF2-40B4-BE49-F238E27FC236}">
                <a16:creationId xmlns:a16="http://schemas.microsoft.com/office/drawing/2014/main" id="{2466CE17-5B94-4513-867D-2C5252B20E7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1508" name="Slide Number Placeholder 3">
            <a:extLst>
              <a:ext uri="{FF2B5EF4-FFF2-40B4-BE49-F238E27FC236}">
                <a16:creationId xmlns:a16="http://schemas.microsoft.com/office/drawing/2014/main" id="{E7892F9E-CFB9-4193-954B-C884A324461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46896B42-DC58-4449-8F44-4E6228C9BBC5}" type="slidenum">
              <a:rPr lang="zh-CN" altLang="en-US" smtClean="0">
                <a:latin typeface="Calibri" panose="020F0502020204030204" pitchFamily="34" charset="0"/>
                <a:ea typeface="宋体" panose="02010600030101010101" pitchFamily="2" charset="-122"/>
              </a:rPr>
              <a:pPr>
                <a:spcBef>
                  <a:spcPct val="0"/>
                </a:spcBef>
                <a:buFontTx/>
                <a:buNone/>
              </a:pPr>
              <a:t>15</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72458C39-CD0E-4F91-A886-426094F1DCF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Notes Placeholder 2">
            <a:extLst>
              <a:ext uri="{FF2B5EF4-FFF2-40B4-BE49-F238E27FC236}">
                <a16:creationId xmlns:a16="http://schemas.microsoft.com/office/drawing/2014/main" id="{5D71ED4A-EBAD-4890-9004-39E4001E791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4580" name="Slide Number Placeholder 3">
            <a:extLst>
              <a:ext uri="{FF2B5EF4-FFF2-40B4-BE49-F238E27FC236}">
                <a16:creationId xmlns:a16="http://schemas.microsoft.com/office/drawing/2014/main" id="{41487564-D98E-470C-92B8-B5F34FEDAE5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6546C1E0-3B78-4539-AE6E-7FD1557F4229}" type="slidenum">
              <a:rPr lang="zh-CN" altLang="en-US" smtClean="0">
                <a:latin typeface="Calibri" panose="020F0502020204030204" pitchFamily="34" charset="0"/>
                <a:ea typeface="宋体" panose="02010600030101010101" pitchFamily="2" charset="-122"/>
              </a:rPr>
              <a:pPr>
                <a:spcBef>
                  <a:spcPct val="0"/>
                </a:spcBef>
                <a:buFontTx/>
                <a:buNone/>
              </a:pPr>
              <a:t>17</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a:extLst>
              <a:ext uri="{FF2B5EF4-FFF2-40B4-BE49-F238E27FC236}">
                <a16:creationId xmlns:a16="http://schemas.microsoft.com/office/drawing/2014/main" id="{6262532C-3808-49B8-B114-9D2B9BDD713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a:extLst>
              <a:ext uri="{FF2B5EF4-FFF2-40B4-BE49-F238E27FC236}">
                <a16:creationId xmlns:a16="http://schemas.microsoft.com/office/drawing/2014/main" id="{3CD56F01-8676-4605-BFF5-B917B36CA2A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Different</a:t>
            </a:r>
            <a:r>
              <a:rPr lang="zh-CN" altLang="en-US"/>
              <a:t> </a:t>
            </a:r>
            <a:r>
              <a:rPr lang="en-US" altLang="zh-CN"/>
              <a:t>time</a:t>
            </a:r>
            <a:r>
              <a:rPr lang="zh-CN" altLang="en-US"/>
              <a:t> </a:t>
            </a:r>
            <a:r>
              <a:rPr lang="en-US" altLang="zh-CN"/>
              <a:t>has</a:t>
            </a:r>
            <a:r>
              <a:rPr lang="zh-CN" altLang="en-US"/>
              <a:t> </a:t>
            </a:r>
            <a:r>
              <a:rPr lang="en-US" altLang="zh-CN"/>
              <a:t>different</a:t>
            </a:r>
            <a:r>
              <a:rPr lang="zh-CN" altLang="en-US"/>
              <a:t> </a:t>
            </a:r>
            <a:r>
              <a:rPr lang="en-US" altLang="zh-CN"/>
              <a:t>time‘s</a:t>
            </a:r>
            <a:r>
              <a:rPr lang="zh-CN" altLang="en-US"/>
              <a:t> </a:t>
            </a:r>
            <a:r>
              <a:rPr lang="en-US" altLang="zh-CN"/>
              <a:t>feature</a:t>
            </a:r>
            <a:endParaRPr lang="en-US" altLang="en-US"/>
          </a:p>
        </p:txBody>
      </p:sp>
      <p:sp>
        <p:nvSpPr>
          <p:cNvPr id="28676" name="Slide Number Placeholder 3">
            <a:extLst>
              <a:ext uri="{FF2B5EF4-FFF2-40B4-BE49-F238E27FC236}">
                <a16:creationId xmlns:a16="http://schemas.microsoft.com/office/drawing/2014/main" id="{82DE1FC0-08A5-46BD-98D8-05AFD8DF762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EA37BA57-C404-4709-AEB6-B015342E5CE9}" type="slidenum">
              <a:rPr lang="zh-CN" altLang="en-US" smtClean="0">
                <a:latin typeface="Calibri" panose="020F0502020204030204" pitchFamily="34" charset="0"/>
                <a:ea typeface="宋体" panose="02010600030101010101" pitchFamily="2" charset="-122"/>
              </a:rPr>
              <a:pPr>
                <a:spcBef>
                  <a:spcPct val="0"/>
                </a:spcBef>
                <a:buFontTx/>
                <a:buNone/>
              </a:pPr>
              <a:t>20</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a:extLst>
              <a:ext uri="{FF2B5EF4-FFF2-40B4-BE49-F238E27FC236}">
                <a16:creationId xmlns:a16="http://schemas.microsoft.com/office/drawing/2014/main" id="{876147DC-1D05-4209-9F6D-65D3A52A525D}"/>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a:extLst>
              <a:ext uri="{FF2B5EF4-FFF2-40B4-BE49-F238E27FC236}">
                <a16:creationId xmlns:a16="http://schemas.microsoft.com/office/drawing/2014/main" id="{0ECF7E0B-A4BE-403B-BCD4-1DBF1AEAC86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r>
              <a:rPr lang="en-US" b="0" i="0" dirty="0">
                <a:solidFill>
                  <a:srgbClr val="282829"/>
                </a:solidFill>
                <a:effectLst/>
                <a:latin typeface="-apple-system"/>
              </a:rPr>
              <a:t>NLP stands for Natural Language Processing. To understand what it is, let me break it down for you.</a:t>
            </a:r>
          </a:p>
          <a:p>
            <a:pPr algn="l" rtl="0"/>
            <a:r>
              <a:rPr lang="en-US" b="0" i="0" dirty="0">
                <a:solidFill>
                  <a:srgbClr val="282829"/>
                </a:solidFill>
                <a:effectLst/>
                <a:latin typeface="-apple-system"/>
              </a:rPr>
              <a:t>So, basically, NLP is understanding the language of your mind. It is used to understand the thoughts, feelings, emotions, opinions etc., of a person. And this study is used to give outputs that they would produce or results that is relevant</a:t>
            </a:r>
          </a:p>
          <a:p>
            <a:pPr algn="l" rtl="0"/>
            <a:r>
              <a:rPr lang="en-US" b="0" i="0" dirty="0">
                <a:solidFill>
                  <a:srgbClr val="282829"/>
                </a:solidFill>
                <a:effectLst/>
                <a:latin typeface="-apple-system"/>
              </a:rPr>
              <a:t>Well, we all know how Machine Learning and AI are emerging. We are surrounded by Smart Systems even without realizing it. Smartphones, online services, customer services, automation and many more. And NLP plays a major role in all of these. There's always an effort to make the user experience better, and providing a humane interface is working pretty well (You always see people excited to use services like Siri, Google Assistant etc.). And here's where chatbots come into the picture.</a:t>
            </a:r>
          </a:p>
          <a:p>
            <a:pPr algn="l" rtl="0"/>
            <a:r>
              <a:rPr lang="en-US" b="0" i="0" dirty="0">
                <a:solidFill>
                  <a:srgbClr val="282829"/>
                </a:solidFill>
                <a:effectLst/>
                <a:latin typeface="-apple-system"/>
              </a:rPr>
              <a:t>Working on a chatbot project would be really useful if you are interested in AI or Machine Learning and looking to make a Career in it. It would help you understand the basics and how you can implement what you can. And it would surely make a good impression to people hiring you.</a:t>
            </a:r>
          </a:p>
          <a:p>
            <a:pPr algn="l" rtl="0"/>
            <a:endParaRPr lang="en-US" b="0" i="0" dirty="0">
              <a:solidFill>
                <a:srgbClr val="282829"/>
              </a:solidFill>
              <a:effectLst/>
              <a:latin typeface="-apple-system"/>
            </a:endParaRPr>
          </a:p>
          <a:p>
            <a:pPr algn="l" rtl="0"/>
            <a:r>
              <a:rPr lang="en-US" b="0" i="0" dirty="0">
                <a:solidFill>
                  <a:srgbClr val="282829"/>
                </a:solidFill>
                <a:effectLst/>
                <a:latin typeface="-apple-system"/>
              </a:rPr>
              <a:t>Did you know that 80% of enterprise-generated data is unstructured data in the form of emails, online news, contracts, health records, voice transcripts </a:t>
            </a:r>
            <a:r>
              <a:rPr lang="en-US" b="0" i="0" dirty="0" err="1">
                <a:solidFill>
                  <a:srgbClr val="282829"/>
                </a:solidFill>
                <a:effectLst/>
                <a:latin typeface="-apple-system"/>
              </a:rPr>
              <a:t>etc</a:t>
            </a:r>
            <a:r>
              <a:rPr lang="en-US" b="0" i="0" dirty="0">
                <a:solidFill>
                  <a:srgbClr val="282829"/>
                </a:solidFill>
                <a:effectLst/>
                <a:latin typeface="-apple-system"/>
              </a:rPr>
              <a:t>, Only 20% of the data is organized in a tabular and organized form, Yet businesses, whether its finance, marketing, or healthcare spend most of their time analyzing the structured data and completely ignore the wealth of information that is buried in unstructured data.</a:t>
            </a:r>
          </a:p>
          <a:p>
            <a:pPr algn="l" rtl="0"/>
            <a:r>
              <a:rPr lang="en-US" b="0" i="0" dirty="0">
                <a:solidFill>
                  <a:srgbClr val="282829"/>
                </a:solidFill>
                <a:effectLst/>
                <a:latin typeface="-apple-system"/>
              </a:rPr>
              <a:t>NLP will allow you to create custom machine learning models to automatically extract and analyze information from your unstructured text. Therefore, harnessing unstructured data will give businesses a significant advantage. The NLP market is currently growing at 32% annual growth and is expected to reach a market cap of $29.5 B.</a:t>
            </a:r>
          </a:p>
        </p:txBody>
      </p:sp>
      <p:sp>
        <p:nvSpPr>
          <p:cNvPr id="30724" name="Slide Number Placeholder 3">
            <a:extLst>
              <a:ext uri="{FF2B5EF4-FFF2-40B4-BE49-F238E27FC236}">
                <a16:creationId xmlns:a16="http://schemas.microsoft.com/office/drawing/2014/main" id="{FC75ACF8-FFED-4F71-8026-4CD4DC3DE63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3EF2C692-0923-4B04-B89D-99362BD2F0FD}" type="slidenum">
              <a:rPr lang="zh-CN" altLang="en-US" smtClean="0">
                <a:latin typeface="Calibri" panose="020F0502020204030204" pitchFamily="34" charset="0"/>
                <a:ea typeface="宋体" panose="02010600030101010101" pitchFamily="2" charset="-122"/>
              </a:rPr>
              <a:pPr>
                <a:spcBef>
                  <a:spcPct val="0"/>
                </a:spcBef>
                <a:buFontTx/>
                <a:buNone/>
              </a:pPr>
              <a:t>21</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a:extLst>
              <a:ext uri="{FF2B5EF4-FFF2-40B4-BE49-F238E27FC236}">
                <a16:creationId xmlns:a16="http://schemas.microsoft.com/office/drawing/2014/main" id="{3242E873-5200-4AB4-A800-31F48648333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备注占位符 2">
            <a:extLst>
              <a:ext uri="{FF2B5EF4-FFF2-40B4-BE49-F238E27FC236}">
                <a16:creationId xmlns:a16="http://schemas.microsoft.com/office/drawing/2014/main" id="{CE6868C3-3D7D-4231-9550-2EC3165DC88D}"/>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zh-CN" altLang="en-US"/>
          </a:p>
        </p:txBody>
      </p:sp>
      <p:sp>
        <p:nvSpPr>
          <p:cNvPr id="33796" name="灯片编号占位符 3">
            <a:extLst>
              <a:ext uri="{FF2B5EF4-FFF2-40B4-BE49-F238E27FC236}">
                <a16:creationId xmlns:a16="http://schemas.microsoft.com/office/drawing/2014/main" id="{D5C4E18C-1FEE-4918-9169-7002F9B2546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DengXian" panose="02010600030101010101" pitchFamily="2" charset="-122"/>
                <a:ea typeface="DengXian" panose="02010600030101010101" pitchFamily="2" charset="-122"/>
              </a:defRPr>
            </a:lvl1pPr>
            <a:lvl2pPr marL="742950" indent="-285750">
              <a:spcBef>
                <a:spcPct val="30000"/>
              </a:spcBef>
              <a:defRPr sz="1200">
                <a:solidFill>
                  <a:schemeClr val="tx1"/>
                </a:solidFill>
                <a:latin typeface="DengXian" panose="02010600030101010101" pitchFamily="2" charset="-122"/>
                <a:ea typeface="DengXian" panose="02010600030101010101" pitchFamily="2" charset="-122"/>
              </a:defRPr>
            </a:lvl2pPr>
            <a:lvl3pPr marL="1143000" indent="-228600">
              <a:spcBef>
                <a:spcPct val="30000"/>
              </a:spcBef>
              <a:defRPr sz="1200">
                <a:solidFill>
                  <a:schemeClr val="tx1"/>
                </a:solidFill>
                <a:latin typeface="DengXian" panose="02010600030101010101" pitchFamily="2" charset="-122"/>
                <a:ea typeface="DengXian" panose="02010600030101010101" pitchFamily="2" charset="-122"/>
              </a:defRPr>
            </a:lvl3pPr>
            <a:lvl4pPr marL="1600200" indent="-228600">
              <a:spcBef>
                <a:spcPct val="30000"/>
              </a:spcBef>
              <a:defRPr sz="1200">
                <a:solidFill>
                  <a:schemeClr val="tx1"/>
                </a:solidFill>
                <a:latin typeface="DengXian" panose="02010600030101010101" pitchFamily="2" charset="-122"/>
                <a:ea typeface="DengXian" panose="02010600030101010101" pitchFamily="2" charset="-122"/>
              </a:defRPr>
            </a:lvl4pPr>
            <a:lvl5pPr marL="2057400" indent="-228600">
              <a:spcBef>
                <a:spcPct val="30000"/>
              </a:spcBef>
              <a:defRPr sz="1200">
                <a:solidFill>
                  <a:schemeClr val="tx1"/>
                </a:solidFill>
                <a:latin typeface="DengXian" panose="02010600030101010101" pitchFamily="2" charset="-122"/>
                <a:ea typeface="DengXian" panose="02010600030101010101" pitchFamily="2" charset="-122"/>
              </a:defRPr>
            </a:lvl5pPr>
            <a:lvl6pPr marL="25146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6pPr>
            <a:lvl7pPr marL="29718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7pPr>
            <a:lvl8pPr marL="34290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8pPr>
            <a:lvl9pPr marL="3886200" indent="-228600" eaLnBrk="0" fontAlgn="base" hangingPunct="0">
              <a:spcBef>
                <a:spcPct val="30000"/>
              </a:spcBef>
              <a:spcAft>
                <a:spcPct val="0"/>
              </a:spcAft>
              <a:defRPr sz="1200">
                <a:solidFill>
                  <a:schemeClr val="tx1"/>
                </a:solidFill>
                <a:latin typeface="DengXian" panose="02010600030101010101" pitchFamily="2" charset="-122"/>
                <a:ea typeface="DengXian" panose="02010600030101010101" pitchFamily="2" charset="-122"/>
              </a:defRPr>
            </a:lvl9pPr>
          </a:lstStyle>
          <a:p>
            <a:pPr>
              <a:spcBef>
                <a:spcPct val="0"/>
              </a:spcBef>
              <a:buFontTx/>
              <a:buNone/>
            </a:pPr>
            <a:fld id="{5747A38F-B343-4564-A0DF-7052045AF7D6}" type="slidenum">
              <a:rPr lang="zh-CN" altLang="en-US" smtClean="0">
                <a:latin typeface="Calibri" panose="020F0502020204030204" pitchFamily="34" charset="0"/>
                <a:ea typeface="宋体" panose="02010600030101010101" pitchFamily="2" charset="-122"/>
              </a:rPr>
              <a:pPr>
                <a:spcBef>
                  <a:spcPct val="0"/>
                </a:spcBef>
                <a:buFontTx/>
                <a:buNone/>
              </a:pPr>
              <a:t>23</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0066A-B3AD-4766-88AB-05CAFF9F77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051B53-6C7B-4673-954C-D53E08BBA9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4F2507-B361-4C39-8639-B9C59EA33987}"/>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5" name="Footer Placeholder 4">
            <a:extLst>
              <a:ext uri="{FF2B5EF4-FFF2-40B4-BE49-F238E27FC236}">
                <a16:creationId xmlns:a16="http://schemas.microsoft.com/office/drawing/2014/main" id="{1AD55319-BE71-4E27-A14A-03C8B61911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028BD5-C7A8-46E6-B313-212881030A48}"/>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4137048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9AF4F-1F3E-4C02-92B5-150700BED2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BF5D574-AF7D-489A-AFD5-B181A38207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B5E058-4491-4FF8-A506-B22EE8744F1A}"/>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5" name="Footer Placeholder 4">
            <a:extLst>
              <a:ext uri="{FF2B5EF4-FFF2-40B4-BE49-F238E27FC236}">
                <a16:creationId xmlns:a16="http://schemas.microsoft.com/office/drawing/2014/main" id="{2847C971-85FD-4EFB-8844-A3E9209A85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67B662-A490-4AD6-99B7-E9994388ACDA}"/>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38255546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0A0D67-BEAB-4BDE-AAD9-67AC798DB8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C7DB077-B893-44A6-A9EE-B53C6BF667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D7DC7A-12A8-48F6-9512-82865E6F0ACB}"/>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5" name="Footer Placeholder 4">
            <a:extLst>
              <a:ext uri="{FF2B5EF4-FFF2-40B4-BE49-F238E27FC236}">
                <a16:creationId xmlns:a16="http://schemas.microsoft.com/office/drawing/2014/main" id="{454F5F07-5519-41CC-A5DD-4CB247EFE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0D0C6D-DB0A-4988-A4AA-7B60EBE73DEA}"/>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617121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AFC90-FA14-4728-825F-B10279BA82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9298F4-23D9-4303-AB83-5ECE6779B6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082757-28FB-40EB-976B-A2A9C09DE38D}"/>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5" name="Footer Placeholder 4">
            <a:extLst>
              <a:ext uri="{FF2B5EF4-FFF2-40B4-BE49-F238E27FC236}">
                <a16:creationId xmlns:a16="http://schemas.microsoft.com/office/drawing/2014/main" id="{CA002F83-925B-4241-82B8-8E44EA6C69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E4E2F8-E599-4625-B4BF-038737BC47A5}"/>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1377973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B9A42-80D2-458E-96BB-916CA88ED1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C74761-8895-40E5-9B74-637C7F3AD6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927545-A871-482C-9880-68948E96EF39}"/>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5" name="Footer Placeholder 4">
            <a:extLst>
              <a:ext uri="{FF2B5EF4-FFF2-40B4-BE49-F238E27FC236}">
                <a16:creationId xmlns:a16="http://schemas.microsoft.com/office/drawing/2014/main" id="{65E5A385-B054-4BEF-AF3E-213E845BF5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743020-561E-4A92-8E86-DCD5C146924F}"/>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2155139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1ED83-CCF1-4325-96D2-7CF0AD92E4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C8B81C-2EB9-49AC-A291-6779873BCA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334C97-0791-47FE-826B-F60CEC0F703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C46FEA-4D96-4030-8A6E-E75BE9E9088E}"/>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6" name="Footer Placeholder 5">
            <a:extLst>
              <a:ext uri="{FF2B5EF4-FFF2-40B4-BE49-F238E27FC236}">
                <a16:creationId xmlns:a16="http://schemas.microsoft.com/office/drawing/2014/main" id="{3146BF0E-64E2-4131-820B-534F3734FB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2DE29F-761D-43B8-B25D-F498DFF537C3}"/>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676058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32ABA-07CE-401D-8E7A-509C70B96DC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BCE8D0E-154F-49C8-904E-45B51A76B9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EAF4B5-A78C-4640-845A-BA830412161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45C94C6-CFD3-479E-82AD-018B33114F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0A81A2-B363-4186-B806-785686E594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2D9993D-8295-4F2B-805D-6BECF7F02CBA}"/>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8" name="Footer Placeholder 7">
            <a:extLst>
              <a:ext uri="{FF2B5EF4-FFF2-40B4-BE49-F238E27FC236}">
                <a16:creationId xmlns:a16="http://schemas.microsoft.com/office/drawing/2014/main" id="{411276D3-ECE0-4417-9166-1100739989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1DF8388-99DD-4C23-9322-F8A64B424978}"/>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3567598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5194F-AD22-49D8-98B0-1C4C425090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B9D3C96-0D8B-4EC2-8B46-22E6F59AA550}"/>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4" name="Footer Placeholder 3">
            <a:extLst>
              <a:ext uri="{FF2B5EF4-FFF2-40B4-BE49-F238E27FC236}">
                <a16:creationId xmlns:a16="http://schemas.microsoft.com/office/drawing/2014/main" id="{27D6F5C3-4352-487E-91F9-D502E5C79E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F99B45-036C-451B-A70C-8C2B76270C99}"/>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3621722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D6936E-AE91-46CC-848B-A3099CC887E6}"/>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3" name="Footer Placeholder 2">
            <a:extLst>
              <a:ext uri="{FF2B5EF4-FFF2-40B4-BE49-F238E27FC236}">
                <a16:creationId xmlns:a16="http://schemas.microsoft.com/office/drawing/2014/main" id="{C547C66D-33AB-4664-8FFB-069B46D8E1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4EB33E6-994B-45A0-A62F-200958E7BE86}"/>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287454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F982A-4BE9-4580-BC74-E47CEA49F7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174695-0F40-46C9-A4CC-1C40E02742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498920-2DF9-44BD-BF39-9E774F84F0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D65FD5-2040-4F50-95D8-1948CC305EFE}"/>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6" name="Footer Placeholder 5">
            <a:extLst>
              <a:ext uri="{FF2B5EF4-FFF2-40B4-BE49-F238E27FC236}">
                <a16:creationId xmlns:a16="http://schemas.microsoft.com/office/drawing/2014/main" id="{1FF6D535-3C4B-44F3-80A6-47C6C688B2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EF1BC6-E6C3-4E28-81BF-0FC9D3EAD096}"/>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42510132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55399-ECE7-478D-88B7-CB5BDB327B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7948686-DC33-4304-80AE-7EDFC7C60B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B4BF3B-4E7C-460C-A16E-6E4A2D9ED0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F5E729-817A-40F0-AA63-65858ED178B2}"/>
              </a:ext>
            </a:extLst>
          </p:cNvPr>
          <p:cNvSpPr>
            <a:spLocks noGrp="1"/>
          </p:cNvSpPr>
          <p:nvPr>
            <p:ph type="dt" sz="half" idx="10"/>
          </p:nvPr>
        </p:nvSpPr>
        <p:spPr/>
        <p:txBody>
          <a:bodyPr/>
          <a:lstStyle/>
          <a:p>
            <a:fld id="{42BD282B-4030-4F6C-B168-D515006AEBFD}" type="datetimeFigureOut">
              <a:rPr lang="en-US" smtClean="0"/>
              <a:t>8/16/24</a:t>
            </a:fld>
            <a:endParaRPr lang="en-US"/>
          </a:p>
        </p:txBody>
      </p:sp>
      <p:sp>
        <p:nvSpPr>
          <p:cNvPr id="6" name="Footer Placeholder 5">
            <a:extLst>
              <a:ext uri="{FF2B5EF4-FFF2-40B4-BE49-F238E27FC236}">
                <a16:creationId xmlns:a16="http://schemas.microsoft.com/office/drawing/2014/main" id="{880CD831-E6DC-46D9-AF7F-6A5A56C6AB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B92F77-2818-4F32-8FE4-06F0E350E51C}"/>
              </a:ext>
            </a:extLst>
          </p:cNvPr>
          <p:cNvSpPr>
            <a:spLocks noGrp="1"/>
          </p:cNvSpPr>
          <p:nvPr>
            <p:ph type="sldNum" sz="quarter" idx="12"/>
          </p:nvPr>
        </p:nvSpPr>
        <p:spPr/>
        <p:txBody>
          <a:bodyPr/>
          <a:lstStyle/>
          <a:p>
            <a:fld id="{1CF51D44-9AFB-4CFC-8575-3325DAA4BB0F}" type="slidenum">
              <a:rPr lang="en-US" smtClean="0"/>
              <a:t>‹#›</a:t>
            </a:fld>
            <a:endParaRPr lang="en-US"/>
          </a:p>
        </p:txBody>
      </p:sp>
    </p:spTree>
    <p:extLst>
      <p:ext uri="{BB962C8B-B14F-4D97-AF65-F5344CB8AC3E}">
        <p14:creationId xmlns:p14="http://schemas.microsoft.com/office/powerpoint/2010/main" val="2789079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F79C51-53CB-40BF-90DB-6F3C7C47AC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203A08-792B-467F-97C9-8FF000DFC4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5004C7-B2DB-4138-829D-7D37AF972E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BD282B-4030-4F6C-B168-D515006AEBFD}" type="datetimeFigureOut">
              <a:rPr lang="en-US" smtClean="0"/>
              <a:t>8/16/24</a:t>
            </a:fld>
            <a:endParaRPr lang="en-US"/>
          </a:p>
        </p:txBody>
      </p:sp>
      <p:sp>
        <p:nvSpPr>
          <p:cNvPr id="5" name="Footer Placeholder 4">
            <a:extLst>
              <a:ext uri="{FF2B5EF4-FFF2-40B4-BE49-F238E27FC236}">
                <a16:creationId xmlns:a16="http://schemas.microsoft.com/office/drawing/2014/main" id="{14EDAB37-D6DC-4F57-8521-73AC032CB1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D5F1E29-C4AA-4516-AA76-65FF28B892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F51D44-9AFB-4CFC-8575-3325DAA4BB0F}" type="slidenum">
              <a:rPr lang="en-US" smtClean="0"/>
              <a:t>‹#›</a:t>
            </a:fld>
            <a:endParaRPr lang="en-US"/>
          </a:p>
        </p:txBody>
      </p:sp>
    </p:spTree>
    <p:extLst>
      <p:ext uri="{BB962C8B-B14F-4D97-AF65-F5344CB8AC3E}">
        <p14:creationId xmlns:p14="http://schemas.microsoft.com/office/powerpoint/2010/main" val="7423686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45.png"/><Relationship Id="rId18" Type="http://schemas.openxmlformats.org/officeDocument/2006/relationships/image" Target="../media/image50.png"/><Relationship Id="rId3" Type="http://schemas.openxmlformats.org/officeDocument/2006/relationships/image" Target="../media/image35.png"/><Relationship Id="rId7" Type="http://schemas.openxmlformats.org/officeDocument/2006/relationships/image" Target="../media/image39.png"/><Relationship Id="rId12" Type="http://schemas.openxmlformats.org/officeDocument/2006/relationships/image" Target="../media/image44.png"/><Relationship Id="rId17" Type="http://schemas.openxmlformats.org/officeDocument/2006/relationships/image" Target="../media/image49.png"/><Relationship Id="rId2" Type="http://schemas.openxmlformats.org/officeDocument/2006/relationships/notesSlide" Target="../notesSlides/notesSlide5.xml"/><Relationship Id="rId16" Type="http://schemas.openxmlformats.org/officeDocument/2006/relationships/image" Target="../media/image48.png"/><Relationship Id="rId1" Type="http://schemas.openxmlformats.org/officeDocument/2006/relationships/slideLayout" Target="../slideLayouts/slideLayout7.xml"/><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5" Type="http://schemas.openxmlformats.org/officeDocument/2006/relationships/image" Target="../media/image47.png"/><Relationship Id="rId10" Type="http://schemas.openxmlformats.org/officeDocument/2006/relationships/image" Target="../media/image42.png"/><Relationship Id="rId19" Type="http://schemas.openxmlformats.org/officeDocument/2006/relationships/image" Target="../media/image51.png"/><Relationship Id="rId4" Type="http://schemas.openxmlformats.org/officeDocument/2006/relationships/image" Target="../media/image36.png"/><Relationship Id="rId9" Type="http://schemas.openxmlformats.org/officeDocument/2006/relationships/image" Target="../media/image41.png"/><Relationship Id="rId14" Type="http://schemas.openxmlformats.org/officeDocument/2006/relationships/image" Target="../media/image46.png"/></Relationships>
</file>

<file path=ppt/slides/_rels/slide1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1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hyperlink" Target="https://www.reddit.com/r/learnmachinelearning/comments/10c509n/is_it_still_worth_learning_nlp_in_the_age_of/"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youtu.be/UA17IVfArbU" TargetMode="External"/><Relationship Id="rId5" Type="http://schemas.openxmlformats.org/officeDocument/2006/relationships/hyperlink" Target="https://www.quora.com/Why-should-I-learn-NLP" TargetMode="Externa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60.png"/><Relationship Id="rId4" Type="http://schemas.openxmlformats.org/officeDocument/2006/relationships/image" Target="../media/image59.png"/></Relationships>
</file>

<file path=ppt/slides/_rels/slide24.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hyperlink" Target="https://huggingface.co/" TargetMode="External"/><Relationship Id="rId3" Type="http://schemas.openxmlformats.org/officeDocument/2006/relationships/image" Target="../media/image14.png"/><Relationship Id="rId7" Type="http://schemas.openxmlformats.org/officeDocument/2006/relationships/hyperlink" Target="https://github.com/allenai/allennlp"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hyperlink" Target="https://medium.com/@codingwinner/top-20-python-libraries-you-must-know-in-2024-e075c8e50ecf" TargetMode="External"/><Relationship Id="rId5" Type="http://schemas.openxmlformats.org/officeDocument/2006/relationships/hyperlink" Target="https://www.unite.ai/10-best-python-libraries-for-natural-language-processing/" TargetMode="External"/><Relationship Id="rId4" Type="http://schemas.openxmlformats.org/officeDocument/2006/relationships/hyperlink" Target="https://www.python.org/downloads/release/python-3125/"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hyperlink" Target="https://www.jetbrains.com/pycharm/whatsnew/" TargetMode="External"/><Relationship Id="rId5" Type="http://schemas.openxmlformats.org/officeDocument/2006/relationships/hyperlink" Target="https://github.com/" TargetMode="External"/><Relationship Id="rId4" Type="http://schemas.openxmlformats.org/officeDocument/2006/relationships/hyperlink" Target="https://colab.research.google.com/notebooks/welcome.ipynb"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hyperlink" Target="https://github.com/" TargetMode="External"/><Relationship Id="rId5" Type="http://schemas.openxmlformats.org/officeDocument/2006/relationships/hyperlink" Target="https://www.researchgate.net/profile/Haihua-Chen-2" TargetMode="External"/><Relationship Id="rId4" Type="http://schemas.openxmlformats.org/officeDocument/2006/relationships/hyperlink" Target="https://scholar.google.com/citations?user=URmnWAQAAAAJ&amp;hl=en&amp;oi=ao"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mailto:yuhanzhou@my.unt.edu" TargetMode="External"/><Relationship Id="rId5" Type="http://schemas.openxmlformats.org/officeDocument/2006/relationships/hyperlink" Target="mailto:fengjiaotu@my.unt.edu" TargetMode="External"/><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65.png"/></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66.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hyperlink" Target="https://www.geeksforgeeks.org/top-programming-languages/" TargetMode="Externa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hyperlink" Target="https://www.datasciencecentral.com/what-is-web-scraping-and-how-does-it-work/"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图片 5">
            <a:extLst>
              <a:ext uri="{FF2B5EF4-FFF2-40B4-BE49-F238E27FC236}">
                <a16:creationId xmlns:a16="http://schemas.microsoft.com/office/drawing/2014/main" id="{F71C291B-7D2D-4900-A568-42D86F1428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5500" y="504825"/>
            <a:ext cx="7480300" cy="374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5" name="矩形 6">
            <a:extLst>
              <a:ext uri="{FF2B5EF4-FFF2-40B4-BE49-F238E27FC236}">
                <a16:creationId xmlns:a16="http://schemas.microsoft.com/office/drawing/2014/main" id="{A4CAE718-76F7-422D-8176-0517B237EAD5}"/>
              </a:ext>
            </a:extLst>
          </p:cNvPr>
          <p:cNvSpPr>
            <a:spLocks noChangeArrowheads="1"/>
          </p:cNvSpPr>
          <p:nvPr/>
        </p:nvSpPr>
        <p:spPr bwMode="auto">
          <a:xfrm>
            <a:off x="0" y="4902200"/>
            <a:ext cx="12192000" cy="195580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nvGrpSpPr>
          <p:cNvPr id="3076" name="组合 13">
            <a:extLst>
              <a:ext uri="{FF2B5EF4-FFF2-40B4-BE49-F238E27FC236}">
                <a16:creationId xmlns:a16="http://schemas.microsoft.com/office/drawing/2014/main" id="{D2C5907F-2EF8-4729-8CA5-E02E8EBC91B3}"/>
              </a:ext>
            </a:extLst>
          </p:cNvPr>
          <p:cNvGrpSpPr>
            <a:grpSpLocks noChangeAspect="1"/>
          </p:cNvGrpSpPr>
          <p:nvPr/>
        </p:nvGrpSpPr>
        <p:grpSpPr bwMode="auto">
          <a:xfrm>
            <a:off x="5605463" y="2808288"/>
            <a:ext cx="6777037" cy="4229100"/>
            <a:chOff x="0" y="0"/>
            <a:chExt cx="5324473" cy="3322983"/>
          </a:xfrm>
        </p:grpSpPr>
        <p:pic>
          <p:nvPicPr>
            <p:cNvPr id="3086" name="图片 11">
              <a:extLst>
                <a:ext uri="{FF2B5EF4-FFF2-40B4-BE49-F238E27FC236}">
                  <a16:creationId xmlns:a16="http://schemas.microsoft.com/office/drawing/2014/main" id="{8A07FEF1-7B54-42A3-9350-AE20D286B0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52040"/>
            <a:stretch>
              <a:fillRect/>
            </a:stretch>
          </p:blipFill>
          <p:spPr bwMode="auto">
            <a:xfrm>
              <a:off x="6344" y="0"/>
              <a:ext cx="5318129" cy="1642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87" name="图片 12">
              <a:extLst>
                <a:ext uri="{FF2B5EF4-FFF2-40B4-BE49-F238E27FC236}">
                  <a16:creationId xmlns:a16="http://schemas.microsoft.com/office/drawing/2014/main" id="{9BA54CCE-59D6-4662-8BED-AC61F357D3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50633" r="2628"/>
            <a:stretch>
              <a:fillRect/>
            </a:stretch>
          </p:blipFill>
          <p:spPr bwMode="auto">
            <a:xfrm>
              <a:off x="0" y="1632435"/>
              <a:ext cx="5178427" cy="169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077" name="组合 16">
            <a:extLst>
              <a:ext uri="{FF2B5EF4-FFF2-40B4-BE49-F238E27FC236}">
                <a16:creationId xmlns:a16="http://schemas.microsoft.com/office/drawing/2014/main" id="{599DB4C7-F768-4ED3-9BAB-CF7B66771960}"/>
              </a:ext>
            </a:extLst>
          </p:cNvPr>
          <p:cNvGrpSpPr>
            <a:grpSpLocks/>
          </p:cNvGrpSpPr>
          <p:nvPr/>
        </p:nvGrpSpPr>
        <p:grpSpPr bwMode="auto">
          <a:xfrm>
            <a:off x="573088" y="6332538"/>
            <a:ext cx="2460625" cy="338137"/>
            <a:chOff x="1234" y="0"/>
            <a:chExt cx="2457390" cy="341069"/>
          </a:xfrm>
        </p:grpSpPr>
        <p:sp>
          <p:nvSpPr>
            <p:cNvPr id="3084" name="矩形 45">
              <a:extLst>
                <a:ext uri="{FF2B5EF4-FFF2-40B4-BE49-F238E27FC236}">
                  <a16:creationId xmlns:a16="http://schemas.microsoft.com/office/drawing/2014/main" id="{49C38BBF-023D-417E-81FC-C1C3E558A4BF}"/>
                </a:ext>
              </a:extLst>
            </p:cNvPr>
            <p:cNvSpPr>
              <a:spLocks noChangeArrowheads="1"/>
            </p:cNvSpPr>
            <p:nvPr/>
          </p:nvSpPr>
          <p:spPr bwMode="auto">
            <a:xfrm>
              <a:off x="402646" y="0"/>
              <a:ext cx="2055978" cy="3410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600">
                  <a:solidFill>
                    <a:srgbClr val="FFFFFF"/>
                  </a:solidFill>
                </a:rPr>
                <a:t>Haihua.chen@unt.edu</a:t>
              </a:r>
              <a:endParaRPr lang="zh-CN" altLang="en-US" sz="1600">
                <a:solidFill>
                  <a:srgbClr val="FFFFFF"/>
                </a:solidFill>
              </a:endParaRPr>
            </a:p>
          </p:txBody>
        </p:sp>
        <p:pic>
          <p:nvPicPr>
            <p:cNvPr id="3085" name="组合 18">
              <a:extLst>
                <a:ext uri="{FF2B5EF4-FFF2-40B4-BE49-F238E27FC236}">
                  <a16:creationId xmlns:a16="http://schemas.microsoft.com/office/drawing/2014/main" id="{23DF3A26-92BD-4E84-8A00-5F1C17E2CB8A}"/>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4" y="21724"/>
              <a:ext cx="298704" cy="298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078" name="组合 25">
            <a:extLst>
              <a:ext uri="{FF2B5EF4-FFF2-40B4-BE49-F238E27FC236}">
                <a16:creationId xmlns:a16="http://schemas.microsoft.com/office/drawing/2014/main" id="{75CD55C4-46FB-4094-8E0E-194EDB509CFC}"/>
              </a:ext>
            </a:extLst>
          </p:cNvPr>
          <p:cNvGrpSpPr>
            <a:grpSpLocks/>
          </p:cNvGrpSpPr>
          <p:nvPr/>
        </p:nvGrpSpPr>
        <p:grpSpPr bwMode="auto">
          <a:xfrm>
            <a:off x="573088" y="5910263"/>
            <a:ext cx="1627769" cy="338554"/>
            <a:chOff x="1234" y="0"/>
            <a:chExt cx="1628827" cy="340226"/>
          </a:xfrm>
        </p:grpSpPr>
        <p:sp>
          <p:nvSpPr>
            <p:cNvPr id="3082" name="矩形 37">
              <a:extLst>
                <a:ext uri="{FF2B5EF4-FFF2-40B4-BE49-F238E27FC236}">
                  <a16:creationId xmlns:a16="http://schemas.microsoft.com/office/drawing/2014/main" id="{1577EDA6-CAC9-430D-9115-324B3D89347E}"/>
                </a:ext>
              </a:extLst>
            </p:cNvPr>
            <p:cNvSpPr>
              <a:spLocks noChangeArrowheads="1"/>
            </p:cNvSpPr>
            <p:nvPr/>
          </p:nvSpPr>
          <p:spPr bwMode="auto">
            <a:xfrm>
              <a:off x="402646" y="0"/>
              <a:ext cx="1227415" cy="34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600" dirty="0">
                  <a:solidFill>
                    <a:srgbClr val="FFFFFF"/>
                  </a:solidFill>
                </a:rPr>
                <a:t>9402688589</a:t>
              </a:r>
              <a:endParaRPr lang="zh-CN" altLang="en-US" sz="1600" dirty="0">
                <a:solidFill>
                  <a:srgbClr val="FFFFFF"/>
                </a:solidFill>
              </a:endParaRPr>
            </a:p>
          </p:txBody>
        </p:sp>
        <p:pic>
          <p:nvPicPr>
            <p:cNvPr id="3083" name="组合 27">
              <a:extLst>
                <a:ext uri="{FF2B5EF4-FFF2-40B4-BE49-F238E27FC236}">
                  <a16:creationId xmlns:a16="http://schemas.microsoft.com/office/drawing/2014/main" id="{90730C2B-830A-4B75-BD74-C9C4D1E6FFE6}"/>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4" y="19247"/>
              <a:ext cx="298704" cy="298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079" name="文本框 58">
            <a:extLst>
              <a:ext uri="{FF2B5EF4-FFF2-40B4-BE49-F238E27FC236}">
                <a16:creationId xmlns:a16="http://schemas.microsoft.com/office/drawing/2014/main" id="{E35777FA-46B5-44F3-A50E-B4139022624E}"/>
              </a:ext>
            </a:extLst>
          </p:cNvPr>
          <p:cNvSpPr txBox="1">
            <a:spLocks noChangeArrowheads="1"/>
          </p:cNvSpPr>
          <p:nvPr/>
        </p:nvSpPr>
        <p:spPr bwMode="auto">
          <a:xfrm>
            <a:off x="157163" y="1073150"/>
            <a:ext cx="11356975"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4800" b="1" dirty="0">
                <a:solidFill>
                  <a:srgbClr val="1C4885"/>
                </a:solidFill>
                <a:latin typeface="微软雅黑" panose="020B0503020204020204" pitchFamily="34" charset="-122"/>
                <a:ea typeface="微软雅黑" panose="020B0503020204020204" pitchFamily="34" charset="-122"/>
              </a:rPr>
              <a:t>Lesson</a:t>
            </a:r>
            <a:r>
              <a:rPr lang="zh-CN" altLang="en-US" sz="4800" b="1" dirty="0">
                <a:solidFill>
                  <a:srgbClr val="1C4885"/>
                </a:solidFill>
                <a:latin typeface="微软雅黑" panose="020B0503020204020204" pitchFamily="34" charset="-122"/>
                <a:ea typeface="微软雅黑" panose="020B0503020204020204" pitchFamily="34" charset="-122"/>
              </a:rPr>
              <a:t> </a:t>
            </a:r>
            <a:r>
              <a:rPr lang="en-US" altLang="zh-CN" sz="4800" b="1" dirty="0">
                <a:solidFill>
                  <a:srgbClr val="1C4885"/>
                </a:solidFill>
                <a:latin typeface="微软雅黑" panose="020B0503020204020204" pitchFamily="34" charset="-122"/>
                <a:ea typeface="微软雅黑" panose="020B0503020204020204" pitchFamily="34" charset="-122"/>
              </a:rPr>
              <a:t>1: Orientation and</a:t>
            </a:r>
            <a:r>
              <a:rPr lang="zh-CN" altLang="en-US" sz="4800" b="1" dirty="0">
                <a:solidFill>
                  <a:srgbClr val="1C4885"/>
                </a:solidFill>
                <a:latin typeface="微软雅黑" panose="020B0503020204020204" pitchFamily="34" charset="-122"/>
                <a:ea typeface="微软雅黑" panose="020B0503020204020204" pitchFamily="34" charset="-122"/>
              </a:rPr>
              <a:t> </a:t>
            </a:r>
            <a:r>
              <a:rPr lang="en-US" altLang="zh-CN" sz="4800" b="1" dirty="0">
                <a:solidFill>
                  <a:srgbClr val="1C4885"/>
                </a:solidFill>
                <a:latin typeface="微软雅黑" panose="020B0503020204020204" pitchFamily="34" charset="-122"/>
                <a:ea typeface="微软雅黑" panose="020B0503020204020204" pitchFamily="34" charset="-122"/>
              </a:rPr>
              <a:t>Overview</a:t>
            </a:r>
            <a:endParaRPr lang="zh-CN" altLang="en-US" sz="4800" b="1" dirty="0">
              <a:solidFill>
                <a:srgbClr val="1C4885"/>
              </a:solidFill>
              <a:latin typeface="微软雅黑" panose="020B0503020204020204" pitchFamily="34" charset="-122"/>
              <a:ea typeface="微软雅黑" panose="020B0503020204020204" pitchFamily="34" charset="-122"/>
            </a:endParaRPr>
          </a:p>
        </p:txBody>
      </p:sp>
      <p:sp>
        <p:nvSpPr>
          <p:cNvPr id="3080" name="文本框 59">
            <a:extLst>
              <a:ext uri="{FF2B5EF4-FFF2-40B4-BE49-F238E27FC236}">
                <a16:creationId xmlns:a16="http://schemas.microsoft.com/office/drawing/2014/main" id="{F75286B9-3DF7-47EA-8E55-0B301073B431}"/>
              </a:ext>
            </a:extLst>
          </p:cNvPr>
          <p:cNvSpPr txBox="1">
            <a:spLocks noChangeArrowheads="1"/>
          </p:cNvSpPr>
          <p:nvPr/>
        </p:nvSpPr>
        <p:spPr bwMode="auto">
          <a:xfrm>
            <a:off x="6096000" y="1884363"/>
            <a:ext cx="51022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eaLnBrk="1" hangingPunct="1">
              <a:lnSpc>
                <a:spcPct val="100000"/>
              </a:lnSpc>
              <a:spcBef>
                <a:spcPct val="0"/>
              </a:spcBef>
              <a:buFont typeface="Arial" panose="020B0604020202020204" pitchFamily="34" charset="0"/>
              <a:buNone/>
            </a:pPr>
            <a:r>
              <a:rPr lang="en-US" altLang="zh-CN" sz="1600">
                <a:solidFill>
                  <a:srgbClr val="1C4885"/>
                </a:solidFill>
                <a:latin typeface="微软雅黑" panose="020B0503020204020204" pitchFamily="34" charset="-122"/>
                <a:ea typeface="微软雅黑" panose="020B0503020204020204" pitchFamily="34" charset="-122"/>
              </a:rPr>
              <a:t>Introduction to computation with python</a:t>
            </a:r>
            <a:endParaRPr lang="zh-CN" altLang="en-US" sz="1600">
              <a:solidFill>
                <a:srgbClr val="1C4885"/>
              </a:solidFill>
              <a:latin typeface="微软雅黑" panose="020B0503020204020204" pitchFamily="34" charset="-122"/>
              <a:ea typeface="微软雅黑" panose="020B0503020204020204" pitchFamily="34" charset="-122"/>
            </a:endParaRPr>
          </a:p>
        </p:txBody>
      </p:sp>
      <p:sp>
        <p:nvSpPr>
          <p:cNvPr id="3081" name="矩形 45">
            <a:extLst>
              <a:ext uri="{FF2B5EF4-FFF2-40B4-BE49-F238E27FC236}">
                <a16:creationId xmlns:a16="http://schemas.microsoft.com/office/drawing/2014/main" id="{355EC013-6B9D-4166-B61F-4A07776C8148}"/>
              </a:ext>
            </a:extLst>
          </p:cNvPr>
          <p:cNvSpPr>
            <a:spLocks noChangeArrowheads="1"/>
          </p:cNvSpPr>
          <p:nvPr/>
        </p:nvSpPr>
        <p:spPr bwMode="auto">
          <a:xfrm>
            <a:off x="495300" y="5049838"/>
            <a:ext cx="445925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000" b="1" dirty="0">
                <a:solidFill>
                  <a:srgbClr val="FFFFFF"/>
                </a:solidFill>
              </a:rPr>
              <a:t>Haihua Chen</a:t>
            </a:r>
          </a:p>
          <a:p>
            <a:pPr eaLnBrk="1" hangingPunct="1">
              <a:lnSpc>
                <a:spcPct val="100000"/>
              </a:lnSpc>
              <a:spcBef>
                <a:spcPct val="0"/>
              </a:spcBef>
              <a:buFont typeface="Arial" panose="020B0604020202020204" pitchFamily="34" charset="0"/>
              <a:buNone/>
            </a:pPr>
            <a:r>
              <a:rPr lang="en-US" altLang="zh-CN" sz="2000" b="1" dirty="0">
                <a:solidFill>
                  <a:srgbClr val="FFFFFF"/>
                </a:solidFill>
              </a:rPr>
              <a:t>Assistant Professor, Data Science</a:t>
            </a:r>
            <a:endParaRPr lang="zh-CN" altLang="en-US" sz="2000" b="1" dirty="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框 10">
            <a:extLst>
              <a:ext uri="{FF2B5EF4-FFF2-40B4-BE49-F238E27FC236}">
                <a16:creationId xmlns:a16="http://schemas.microsoft.com/office/drawing/2014/main" id="{8F939DD0-597C-4E51-86C6-BD5DD13BEA60}"/>
              </a:ext>
            </a:extLst>
          </p:cNvPr>
          <p:cNvSpPr txBox="1">
            <a:spLocks noChangeArrowheads="1"/>
          </p:cNvSpPr>
          <p:nvPr/>
        </p:nvSpPr>
        <p:spPr bwMode="auto">
          <a:xfrm>
            <a:off x="174625" y="220663"/>
            <a:ext cx="5921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Scientific</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Calculation</a:t>
            </a:r>
            <a:endParaRPr lang="zh-CN" altLang="en-US" sz="2400" b="1" dirty="0">
              <a:latin typeface="微软雅黑" panose="020B0503020204020204" pitchFamily="34" charset="-122"/>
              <a:ea typeface="微软雅黑" panose="020B0503020204020204" pitchFamily="34" charset="-122"/>
            </a:endParaRPr>
          </a:p>
        </p:txBody>
      </p:sp>
      <p:sp>
        <p:nvSpPr>
          <p:cNvPr id="17411" name="矩形 1">
            <a:extLst>
              <a:ext uri="{FF2B5EF4-FFF2-40B4-BE49-F238E27FC236}">
                <a16:creationId xmlns:a16="http://schemas.microsoft.com/office/drawing/2014/main" id="{E09DF156-A8DD-47BF-A137-3E010727309B}"/>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17412" name="Oval 10">
            <a:extLst>
              <a:ext uri="{FF2B5EF4-FFF2-40B4-BE49-F238E27FC236}">
                <a16:creationId xmlns:a16="http://schemas.microsoft.com/office/drawing/2014/main" id="{919B0E22-1CB7-4D20-A5A8-8E3C212897AD}"/>
              </a:ext>
            </a:extLst>
          </p:cNvPr>
          <p:cNvSpPr>
            <a:spLocks noChangeAspect="1" noChangeArrowheads="1"/>
          </p:cNvSpPr>
          <p:nvPr/>
        </p:nvSpPr>
        <p:spPr bwMode="auto">
          <a:xfrm>
            <a:off x="336550" y="91757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7413" name="Picture 15" descr="bulb.png">
            <a:extLst>
              <a:ext uri="{FF2B5EF4-FFF2-40B4-BE49-F238E27FC236}">
                <a16:creationId xmlns:a16="http://schemas.microsoft.com/office/drawing/2014/main" id="{B52E727D-DE73-4C1F-A745-8CACC4F26C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075" y="108108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4" name="矩形 13">
            <a:extLst>
              <a:ext uri="{FF2B5EF4-FFF2-40B4-BE49-F238E27FC236}">
                <a16:creationId xmlns:a16="http://schemas.microsoft.com/office/drawing/2014/main" id="{AFDB6DA4-2AC6-4593-A1CF-4C1D2B639388}"/>
              </a:ext>
            </a:extLst>
          </p:cNvPr>
          <p:cNvSpPr>
            <a:spLocks noChangeArrowheads="1"/>
          </p:cNvSpPr>
          <p:nvPr/>
        </p:nvSpPr>
        <p:spPr bwMode="auto">
          <a:xfrm>
            <a:off x="1163638" y="1050925"/>
            <a:ext cx="35909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NumPy</a:t>
            </a:r>
            <a:r>
              <a:rPr lang="zh-CN" altLang="en-US"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SciPy</a:t>
            </a:r>
            <a:r>
              <a:rPr lang="zh-CN" altLang="en-US"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BioPython</a:t>
            </a:r>
          </a:p>
        </p:txBody>
      </p:sp>
      <p:pic>
        <p:nvPicPr>
          <p:cNvPr id="5" name="Picture 4">
            <a:extLst>
              <a:ext uri="{FF2B5EF4-FFF2-40B4-BE49-F238E27FC236}">
                <a16:creationId xmlns:a16="http://schemas.microsoft.com/office/drawing/2014/main" id="{6613016A-B032-40CD-ACBE-9A914E9268A2}"/>
              </a:ext>
            </a:extLst>
          </p:cNvPr>
          <p:cNvPicPr>
            <a:picLocks noChangeAspect="1"/>
          </p:cNvPicPr>
          <p:nvPr/>
        </p:nvPicPr>
        <p:blipFill>
          <a:blip r:embed="rId3"/>
          <a:stretch>
            <a:fillRect/>
          </a:stretch>
        </p:blipFill>
        <p:spPr>
          <a:xfrm>
            <a:off x="174625" y="1708722"/>
            <a:ext cx="7971017" cy="2874038"/>
          </a:xfrm>
          <a:prstGeom prst="rect">
            <a:avLst/>
          </a:prstGeom>
        </p:spPr>
      </p:pic>
      <p:pic>
        <p:nvPicPr>
          <p:cNvPr id="1026" name="Picture 2" descr="#question2 try hours-int(input(Enter hours:) rate-int (input(Enter rate: ) if(hours&gt;40): pay- 40 rate pay+( if(hours&lt;40):">
            <a:extLst>
              <a:ext uri="{FF2B5EF4-FFF2-40B4-BE49-F238E27FC236}">
                <a16:creationId xmlns:a16="http://schemas.microsoft.com/office/drawing/2014/main" id="{C894F904-A0CA-4FC0-AB36-3377ECD3AA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31200" y="169293"/>
            <a:ext cx="3686175" cy="3048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F213DD4A-7D6E-4A2E-B524-DEBEFF795388}"/>
              </a:ext>
            </a:extLst>
          </p:cNvPr>
          <p:cNvPicPr>
            <a:picLocks noChangeAspect="1"/>
          </p:cNvPicPr>
          <p:nvPr/>
        </p:nvPicPr>
        <p:blipFill>
          <a:blip r:embed="rId5"/>
          <a:stretch>
            <a:fillRect/>
          </a:stretch>
        </p:blipFill>
        <p:spPr>
          <a:xfrm>
            <a:off x="5895135" y="3873274"/>
            <a:ext cx="6243263" cy="292469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文本框 10">
            <a:extLst>
              <a:ext uri="{FF2B5EF4-FFF2-40B4-BE49-F238E27FC236}">
                <a16:creationId xmlns:a16="http://schemas.microsoft.com/office/drawing/2014/main" id="{74F631FB-9F3E-4909-BEBB-F50AB495E215}"/>
              </a:ext>
            </a:extLst>
          </p:cNvPr>
          <p:cNvSpPr txBox="1">
            <a:spLocks noChangeArrowheads="1"/>
          </p:cNvSpPr>
          <p:nvPr/>
        </p:nvSpPr>
        <p:spPr bwMode="auto">
          <a:xfrm>
            <a:off x="174625" y="220663"/>
            <a:ext cx="5921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Artificial</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Intelligence</a:t>
            </a:r>
            <a:endParaRPr lang="zh-CN" altLang="en-US" sz="2400" b="1" dirty="0">
              <a:latin typeface="微软雅黑" panose="020B0503020204020204" pitchFamily="34" charset="-122"/>
              <a:ea typeface="微软雅黑" panose="020B0503020204020204" pitchFamily="34" charset="-122"/>
            </a:endParaRPr>
          </a:p>
        </p:txBody>
      </p:sp>
      <p:sp>
        <p:nvSpPr>
          <p:cNvPr id="18435" name="矩形 1">
            <a:extLst>
              <a:ext uri="{FF2B5EF4-FFF2-40B4-BE49-F238E27FC236}">
                <a16:creationId xmlns:a16="http://schemas.microsoft.com/office/drawing/2014/main" id="{22D3430E-C703-4A2D-9208-5820DA4D18BF}"/>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18436" name="Oval 10">
            <a:extLst>
              <a:ext uri="{FF2B5EF4-FFF2-40B4-BE49-F238E27FC236}">
                <a16:creationId xmlns:a16="http://schemas.microsoft.com/office/drawing/2014/main" id="{7E154C40-88FE-425F-960B-F8CAD3AA91EA}"/>
              </a:ext>
            </a:extLst>
          </p:cNvPr>
          <p:cNvSpPr>
            <a:spLocks noChangeAspect="1" noChangeArrowheads="1"/>
          </p:cNvSpPr>
          <p:nvPr/>
        </p:nvSpPr>
        <p:spPr bwMode="auto">
          <a:xfrm>
            <a:off x="336550" y="91757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8437" name="Picture 15" descr="bulb.png">
            <a:extLst>
              <a:ext uri="{FF2B5EF4-FFF2-40B4-BE49-F238E27FC236}">
                <a16:creationId xmlns:a16="http://schemas.microsoft.com/office/drawing/2014/main" id="{C3198686-593C-4AEE-AC58-18B0A54E98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075" y="108108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矩形 13">
            <a:extLst>
              <a:ext uri="{FF2B5EF4-FFF2-40B4-BE49-F238E27FC236}">
                <a16:creationId xmlns:a16="http://schemas.microsoft.com/office/drawing/2014/main" id="{AE2E1E8F-1D74-46AE-BA46-3538CE950F55}"/>
              </a:ext>
            </a:extLst>
          </p:cNvPr>
          <p:cNvSpPr>
            <a:spLocks noChangeArrowheads="1"/>
          </p:cNvSpPr>
          <p:nvPr/>
        </p:nvSpPr>
        <p:spPr bwMode="auto">
          <a:xfrm>
            <a:off x="981075" y="1006475"/>
            <a:ext cx="71564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Scikit-learn</a:t>
            </a:r>
            <a:r>
              <a:rPr lang="zh-CN" altLang="en-US"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NLTK,</a:t>
            </a:r>
            <a:r>
              <a:rPr lang="zh-CN" altLang="en-US"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Keras,</a:t>
            </a:r>
            <a:r>
              <a:rPr lang="zh-CN" altLang="en-US"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TensorFlow,</a:t>
            </a:r>
            <a:r>
              <a:rPr lang="zh-CN" altLang="en-US"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PyTorch</a:t>
            </a:r>
          </a:p>
        </p:txBody>
      </p:sp>
      <p:pic>
        <p:nvPicPr>
          <p:cNvPr id="3" name="Picture 2">
            <a:extLst>
              <a:ext uri="{FF2B5EF4-FFF2-40B4-BE49-F238E27FC236}">
                <a16:creationId xmlns:a16="http://schemas.microsoft.com/office/drawing/2014/main" id="{AA032EC1-E951-4F34-86C9-3976796168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1038" y="148654"/>
            <a:ext cx="4824412" cy="3468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C7D1D2A3-AD01-476E-ABDD-D8BF413603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38" y="2197671"/>
            <a:ext cx="64643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41" name="Picture 1">
            <a:extLst>
              <a:ext uri="{FF2B5EF4-FFF2-40B4-BE49-F238E27FC236}">
                <a16:creationId xmlns:a16="http://schemas.microsoft.com/office/drawing/2014/main" id="{BBF75575-D87A-4540-B2F9-77D288196F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73850" y="3992563"/>
            <a:ext cx="5518150" cy="2236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文本框 10">
            <a:extLst>
              <a:ext uri="{FF2B5EF4-FFF2-40B4-BE49-F238E27FC236}">
                <a16:creationId xmlns:a16="http://schemas.microsoft.com/office/drawing/2014/main" id="{5255E399-B404-4E91-B5AB-D451F422E795}"/>
              </a:ext>
            </a:extLst>
          </p:cNvPr>
          <p:cNvSpPr txBox="1">
            <a:spLocks noChangeArrowheads="1"/>
          </p:cNvSpPr>
          <p:nvPr/>
        </p:nvSpPr>
        <p:spPr bwMode="auto">
          <a:xfrm>
            <a:off x="174625" y="220663"/>
            <a:ext cx="5921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Web</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Development</a:t>
            </a:r>
            <a:endParaRPr lang="zh-CN" altLang="en-US" sz="2400" b="1" dirty="0">
              <a:latin typeface="微软雅黑" panose="020B0503020204020204" pitchFamily="34" charset="-122"/>
              <a:ea typeface="微软雅黑" panose="020B0503020204020204" pitchFamily="34" charset="-122"/>
            </a:endParaRPr>
          </a:p>
        </p:txBody>
      </p:sp>
      <p:sp>
        <p:nvSpPr>
          <p:cNvPr id="19459" name="矩形 1">
            <a:extLst>
              <a:ext uri="{FF2B5EF4-FFF2-40B4-BE49-F238E27FC236}">
                <a16:creationId xmlns:a16="http://schemas.microsoft.com/office/drawing/2014/main" id="{DBD550AA-FA27-455B-9CBC-17BAD8809F56}"/>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19460" name="Oval 10">
            <a:extLst>
              <a:ext uri="{FF2B5EF4-FFF2-40B4-BE49-F238E27FC236}">
                <a16:creationId xmlns:a16="http://schemas.microsoft.com/office/drawing/2014/main" id="{2AF46134-2C78-4DB9-A21E-C58E97B62157}"/>
              </a:ext>
            </a:extLst>
          </p:cNvPr>
          <p:cNvSpPr>
            <a:spLocks noChangeAspect="1" noChangeArrowheads="1"/>
          </p:cNvSpPr>
          <p:nvPr/>
        </p:nvSpPr>
        <p:spPr bwMode="auto">
          <a:xfrm>
            <a:off x="336550" y="91757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9461" name="Picture 15" descr="bulb.png">
            <a:extLst>
              <a:ext uri="{FF2B5EF4-FFF2-40B4-BE49-F238E27FC236}">
                <a16:creationId xmlns:a16="http://schemas.microsoft.com/office/drawing/2014/main" id="{A443F388-CB3D-42A1-B962-60305680F5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075" y="108108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2" name="矩形 13">
            <a:extLst>
              <a:ext uri="{FF2B5EF4-FFF2-40B4-BE49-F238E27FC236}">
                <a16:creationId xmlns:a16="http://schemas.microsoft.com/office/drawing/2014/main" id="{88E18095-4017-44FD-809C-7760CE3703CD}"/>
              </a:ext>
            </a:extLst>
          </p:cNvPr>
          <p:cNvSpPr>
            <a:spLocks noChangeArrowheads="1"/>
          </p:cNvSpPr>
          <p:nvPr/>
        </p:nvSpPr>
        <p:spPr bwMode="auto">
          <a:xfrm>
            <a:off x="981075" y="1006475"/>
            <a:ext cx="71564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Django</a:t>
            </a:r>
            <a:r>
              <a:rPr lang="zh-CN" altLang="en-US"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Flask,</a:t>
            </a:r>
            <a:r>
              <a:rPr lang="zh-CN" altLang="en-US"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Tornado</a:t>
            </a:r>
          </a:p>
        </p:txBody>
      </p:sp>
      <p:pic>
        <p:nvPicPr>
          <p:cNvPr id="2" name="Picture 1">
            <a:extLst>
              <a:ext uri="{FF2B5EF4-FFF2-40B4-BE49-F238E27FC236}">
                <a16:creationId xmlns:a16="http://schemas.microsoft.com/office/drawing/2014/main" id="{43C7C9FA-CCDE-45C1-9A32-CB089FEFE0D6}"/>
              </a:ext>
            </a:extLst>
          </p:cNvPr>
          <p:cNvPicPr>
            <a:picLocks noChangeAspect="1"/>
          </p:cNvPicPr>
          <p:nvPr/>
        </p:nvPicPr>
        <p:blipFill>
          <a:blip r:embed="rId3"/>
          <a:stretch>
            <a:fillRect/>
          </a:stretch>
        </p:blipFill>
        <p:spPr>
          <a:xfrm>
            <a:off x="4559300" y="137543"/>
            <a:ext cx="7374045" cy="2483370"/>
          </a:xfrm>
          <a:prstGeom prst="rect">
            <a:avLst/>
          </a:prstGeom>
        </p:spPr>
      </p:pic>
      <p:pic>
        <p:nvPicPr>
          <p:cNvPr id="3" name="Picture 2">
            <a:extLst>
              <a:ext uri="{FF2B5EF4-FFF2-40B4-BE49-F238E27FC236}">
                <a16:creationId xmlns:a16="http://schemas.microsoft.com/office/drawing/2014/main" id="{FA004A92-287D-4440-99A2-911539AD8330}"/>
              </a:ext>
            </a:extLst>
          </p:cNvPr>
          <p:cNvPicPr>
            <a:picLocks noChangeAspect="1"/>
          </p:cNvPicPr>
          <p:nvPr/>
        </p:nvPicPr>
        <p:blipFill>
          <a:blip r:embed="rId4"/>
          <a:stretch>
            <a:fillRect/>
          </a:stretch>
        </p:blipFill>
        <p:spPr>
          <a:xfrm>
            <a:off x="122576" y="1989850"/>
            <a:ext cx="8873447" cy="2926815"/>
          </a:xfrm>
          <a:prstGeom prst="rect">
            <a:avLst/>
          </a:prstGeom>
        </p:spPr>
      </p:pic>
      <p:pic>
        <p:nvPicPr>
          <p:cNvPr id="4" name="Picture 3">
            <a:extLst>
              <a:ext uri="{FF2B5EF4-FFF2-40B4-BE49-F238E27FC236}">
                <a16:creationId xmlns:a16="http://schemas.microsoft.com/office/drawing/2014/main" id="{1A49E9F2-8B97-4874-86AD-7CF165E3230E}"/>
              </a:ext>
            </a:extLst>
          </p:cNvPr>
          <p:cNvPicPr>
            <a:picLocks noChangeAspect="1"/>
          </p:cNvPicPr>
          <p:nvPr/>
        </p:nvPicPr>
        <p:blipFill>
          <a:blip r:embed="rId5"/>
          <a:stretch>
            <a:fillRect/>
          </a:stretch>
        </p:blipFill>
        <p:spPr>
          <a:xfrm>
            <a:off x="2650733" y="4132961"/>
            <a:ext cx="9541267" cy="2848330"/>
          </a:xfrm>
          <a:prstGeom prst="rect">
            <a:avLst/>
          </a:prstGeom>
        </p:spPr>
      </p:pic>
      <p:pic>
        <p:nvPicPr>
          <p:cNvPr id="5" name="Picture 4">
            <a:extLst>
              <a:ext uri="{FF2B5EF4-FFF2-40B4-BE49-F238E27FC236}">
                <a16:creationId xmlns:a16="http://schemas.microsoft.com/office/drawing/2014/main" id="{FB3996C0-2CA0-4FEC-B369-49D51D69A67B}"/>
              </a:ext>
            </a:extLst>
          </p:cNvPr>
          <p:cNvPicPr>
            <a:picLocks noChangeAspect="1"/>
          </p:cNvPicPr>
          <p:nvPr/>
        </p:nvPicPr>
        <p:blipFill>
          <a:blip r:embed="rId6"/>
          <a:stretch>
            <a:fillRect/>
          </a:stretch>
        </p:blipFill>
        <p:spPr>
          <a:xfrm>
            <a:off x="473075" y="1029257"/>
            <a:ext cx="8169988" cy="56080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8B865C-5538-45DB-B7BF-B308DE6D1E6E}"/>
              </a:ext>
            </a:extLst>
          </p:cNvPr>
          <p:cNvPicPr>
            <a:picLocks noChangeAspect="1"/>
          </p:cNvPicPr>
          <p:nvPr/>
        </p:nvPicPr>
        <p:blipFill>
          <a:blip r:embed="rId2"/>
          <a:stretch>
            <a:fillRect/>
          </a:stretch>
        </p:blipFill>
        <p:spPr>
          <a:xfrm>
            <a:off x="3135312" y="70783"/>
            <a:ext cx="7464005" cy="6787217"/>
          </a:xfrm>
          <a:prstGeom prst="rect">
            <a:avLst/>
          </a:prstGeom>
        </p:spPr>
      </p:pic>
      <p:sp>
        <p:nvSpPr>
          <p:cNvPr id="19458" name="文本框 10">
            <a:extLst>
              <a:ext uri="{FF2B5EF4-FFF2-40B4-BE49-F238E27FC236}">
                <a16:creationId xmlns:a16="http://schemas.microsoft.com/office/drawing/2014/main" id="{5255E399-B404-4E91-B5AB-D451F422E795}"/>
              </a:ext>
            </a:extLst>
          </p:cNvPr>
          <p:cNvSpPr txBox="1">
            <a:spLocks noChangeArrowheads="1"/>
          </p:cNvSpPr>
          <p:nvPr/>
        </p:nvSpPr>
        <p:spPr bwMode="auto">
          <a:xfrm>
            <a:off x="174625" y="220663"/>
            <a:ext cx="5921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Visualization</a:t>
            </a:r>
            <a:endParaRPr lang="zh-CN" altLang="en-US" sz="2400" b="1" dirty="0">
              <a:latin typeface="微软雅黑" panose="020B0503020204020204" pitchFamily="34" charset="-122"/>
              <a:ea typeface="微软雅黑" panose="020B0503020204020204" pitchFamily="34" charset="-122"/>
            </a:endParaRPr>
          </a:p>
        </p:txBody>
      </p:sp>
      <p:sp>
        <p:nvSpPr>
          <p:cNvPr id="19459" name="矩形 1">
            <a:extLst>
              <a:ext uri="{FF2B5EF4-FFF2-40B4-BE49-F238E27FC236}">
                <a16:creationId xmlns:a16="http://schemas.microsoft.com/office/drawing/2014/main" id="{DBD550AA-FA27-455B-9CBC-17BAD8809F56}"/>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19460" name="Oval 10">
            <a:extLst>
              <a:ext uri="{FF2B5EF4-FFF2-40B4-BE49-F238E27FC236}">
                <a16:creationId xmlns:a16="http://schemas.microsoft.com/office/drawing/2014/main" id="{2AF46134-2C78-4DB9-A21E-C58E97B62157}"/>
              </a:ext>
            </a:extLst>
          </p:cNvPr>
          <p:cNvSpPr>
            <a:spLocks noChangeAspect="1" noChangeArrowheads="1"/>
          </p:cNvSpPr>
          <p:nvPr/>
        </p:nvSpPr>
        <p:spPr bwMode="auto">
          <a:xfrm>
            <a:off x="336550" y="91757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9461" name="Picture 15" descr="bulb.png">
            <a:extLst>
              <a:ext uri="{FF2B5EF4-FFF2-40B4-BE49-F238E27FC236}">
                <a16:creationId xmlns:a16="http://schemas.microsoft.com/office/drawing/2014/main" id="{A443F388-CB3D-42A1-B962-60305680F5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75" y="108108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2" name="矩形 13">
            <a:extLst>
              <a:ext uri="{FF2B5EF4-FFF2-40B4-BE49-F238E27FC236}">
                <a16:creationId xmlns:a16="http://schemas.microsoft.com/office/drawing/2014/main" id="{88E18095-4017-44FD-809C-7760CE3703CD}"/>
              </a:ext>
            </a:extLst>
          </p:cNvPr>
          <p:cNvSpPr>
            <a:spLocks noChangeArrowheads="1"/>
          </p:cNvSpPr>
          <p:nvPr/>
        </p:nvSpPr>
        <p:spPr bwMode="auto">
          <a:xfrm>
            <a:off x="981075" y="1006475"/>
            <a:ext cx="71564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Matplotlib </a:t>
            </a:r>
          </a:p>
        </p:txBody>
      </p:sp>
      <p:pic>
        <p:nvPicPr>
          <p:cNvPr id="7" name="Picture 6">
            <a:extLst>
              <a:ext uri="{FF2B5EF4-FFF2-40B4-BE49-F238E27FC236}">
                <a16:creationId xmlns:a16="http://schemas.microsoft.com/office/drawing/2014/main" id="{560EF8DD-C6C0-484E-8853-A0ED4C3837AE}"/>
              </a:ext>
            </a:extLst>
          </p:cNvPr>
          <p:cNvPicPr>
            <a:picLocks noChangeAspect="1"/>
          </p:cNvPicPr>
          <p:nvPr/>
        </p:nvPicPr>
        <p:blipFill>
          <a:blip r:embed="rId4"/>
          <a:stretch>
            <a:fillRect/>
          </a:stretch>
        </p:blipFill>
        <p:spPr>
          <a:xfrm>
            <a:off x="981075" y="2536763"/>
            <a:ext cx="10522884" cy="4187578"/>
          </a:xfrm>
          <a:prstGeom prst="rect">
            <a:avLst/>
          </a:prstGeom>
        </p:spPr>
      </p:pic>
    </p:spTree>
    <p:extLst>
      <p:ext uri="{BB962C8B-B14F-4D97-AF65-F5344CB8AC3E}">
        <p14:creationId xmlns:p14="http://schemas.microsoft.com/office/powerpoint/2010/main" val="2325474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文本框 10">
            <a:extLst>
              <a:ext uri="{FF2B5EF4-FFF2-40B4-BE49-F238E27FC236}">
                <a16:creationId xmlns:a16="http://schemas.microsoft.com/office/drawing/2014/main" id="{5255E399-B404-4E91-B5AB-D451F422E795}"/>
              </a:ext>
            </a:extLst>
          </p:cNvPr>
          <p:cNvSpPr txBox="1">
            <a:spLocks noChangeArrowheads="1"/>
          </p:cNvSpPr>
          <p:nvPr/>
        </p:nvSpPr>
        <p:spPr bwMode="auto">
          <a:xfrm>
            <a:off x="174625" y="220663"/>
            <a:ext cx="5921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Text Mining</a:t>
            </a:r>
            <a:endParaRPr lang="zh-CN" altLang="en-US" sz="2400" b="1" dirty="0">
              <a:latin typeface="微软雅黑" panose="020B0503020204020204" pitchFamily="34" charset="-122"/>
              <a:ea typeface="微软雅黑" panose="020B0503020204020204" pitchFamily="34" charset="-122"/>
            </a:endParaRPr>
          </a:p>
        </p:txBody>
      </p:sp>
      <p:sp>
        <p:nvSpPr>
          <p:cNvPr id="19459" name="矩形 1">
            <a:extLst>
              <a:ext uri="{FF2B5EF4-FFF2-40B4-BE49-F238E27FC236}">
                <a16:creationId xmlns:a16="http://schemas.microsoft.com/office/drawing/2014/main" id="{DBD550AA-FA27-455B-9CBC-17BAD8809F56}"/>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19460" name="Oval 10">
            <a:extLst>
              <a:ext uri="{FF2B5EF4-FFF2-40B4-BE49-F238E27FC236}">
                <a16:creationId xmlns:a16="http://schemas.microsoft.com/office/drawing/2014/main" id="{2AF46134-2C78-4DB9-A21E-C58E97B62157}"/>
              </a:ext>
            </a:extLst>
          </p:cNvPr>
          <p:cNvSpPr>
            <a:spLocks noChangeAspect="1" noChangeArrowheads="1"/>
          </p:cNvSpPr>
          <p:nvPr/>
        </p:nvSpPr>
        <p:spPr bwMode="auto">
          <a:xfrm>
            <a:off x="336550" y="91757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9461" name="Picture 15" descr="bulb.png">
            <a:extLst>
              <a:ext uri="{FF2B5EF4-FFF2-40B4-BE49-F238E27FC236}">
                <a16:creationId xmlns:a16="http://schemas.microsoft.com/office/drawing/2014/main" id="{A443F388-CB3D-42A1-B962-60305680F5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075" y="108108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2" name="矩形 13">
            <a:extLst>
              <a:ext uri="{FF2B5EF4-FFF2-40B4-BE49-F238E27FC236}">
                <a16:creationId xmlns:a16="http://schemas.microsoft.com/office/drawing/2014/main" id="{88E18095-4017-44FD-809C-7760CE3703CD}"/>
              </a:ext>
            </a:extLst>
          </p:cNvPr>
          <p:cNvSpPr>
            <a:spLocks noChangeArrowheads="1"/>
          </p:cNvSpPr>
          <p:nvPr/>
        </p:nvSpPr>
        <p:spPr bwMode="auto">
          <a:xfrm>
            <a:off x="981075" y="1006475"/>
            <a:ext cx="71564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NLP, topic modeling </a:t>
            </a:r>
          </a:p>
        </p:txBody>
      </p:sp>
      <p:pic>
        <p:nvPicPr>
          <p:cNvPr id="2" name="Picture 1">
            <a:extLst>
              <a:ext uri="{FF2B5EF4-FFF2-40B4-BE49-F238E27FC236}">
                <a16:creationId xmlns:a16="http://schemas.microsoft.com/office/drawing/2014/main" id="{0BCA0C71-CD32-4899-8D0D-D2A6441E00CD}"/>
              </a:ext>
            </a:extLst>
          </p:cNvPr>
          <p:cNvPicPr>
            <a:picLocks noChangeAspect="1"/>
          </p:cNvPicPr>
          <p:nvPr/>
        </p:nvPicPr>
        <p:blipFill>
          <a:blip r:embed="rId3"/>
          <a:stretch>
            <a:fillRect/>
          </a:stretch>
        </p:blipFill>
        <p:spPr>
          <a:xfrm>
            <a:off x="336550" y="1668463"/>
            <a:ext cx="4905982" cy="4913134"/>
          </a:xfrm>
          <a:prstGeom prst="rect">
            <a:avLst/>
          </a:prstGeom>
        </p:spPr>
      </p:pic>
      <p:pic>
        <p:nvPicPr>
          <p:cNvPr id="3" name="Picture 2">
            <a:extLst>
              <a:ext uri="{FF2B5EF4-FFF2-40B4-BE49-F238E27FC236}">
                <a16:creationId xmlns:a16="http://schemas.microsoft.com/office/drawing/2014/main" id="{62AE0D0C-2320-46CD-8CAC-D8B801609999}"/>
              </a:ext>
            </a:extLst>
          </p:cNvPr>
          <p:cNvPicPr>
            <a:picLocks noChangeAspect="1"/>
          </p:cNvPicPr>
          <p:nvPr/>
        </p:nvPicPr>
        <p:blipFill>
          <a:blip r:embed="rId4"/>
          <a:stretch>
            <a:fillRect/>
          </a:stretch>
        </p:blipFill>
        <p:spPr>
          <a:xfrm>
            <a:off x="6165850" y="-51370"/>
            <a:ext cx="4634929" cy="4502303"/>
          </a:xfrm>
          <a:prstGeom prst="rect">
            <a:avLst/>
          </a:prstGeom>
        </p:spPr>
      </p:pic>
      <p:pic>
        <p:nvPicPr>
          <p:cNvPr id="4" name="Picture 3">
            <a:extLst>
              <a:ext uri="{FF2B5EF4-FFF2-40B4-BE49-F238E27FC236}">
                <a16:creationId xmlns:a16="http://schemas.microsoft.com/office/drawing/2014/main" id="{56BA330E-326E-4698-A8DC-7C3559A9665D}"/>
              </a:ext>
            </a:extLst>
          </p:cNvPr>
          <p:cNvPicPr>
            <a:picLocks noChangeAspect="1"/>
          </p:cNvPicPr>
          <p:nvPr/>
        </p:nvPicPr>
        <p:blipFill>
          <a:blip r:embed="rId5"/>
          <a:stretch>
            <a:fillRect/>
          </a:stretch>
        </p:blipFill>
        <p:spPr>
          <a:xfrm>
            <a:off x="5836466" y="1984375"/>
            <a:ext cx="5792059" cy="4873625"/>
          </a:xfrm>
          <a:prstGeom prst="rect">
            <a:avLst/>
          </a:prstGeom>
        </p:spPr>
      </p:pic>
    </p:spTree>
    <p:extLst>
      <p:ext uri="{BB962C8B-B14F-4D97-AF65-F5344CB8AC3E}">
        <p14:creationId xmlns:p14="http://schemas.microsoft.com/office/powerpoint/2010/main" val="3046926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文本框 10">
            <a:extLst>
              <a:ext uri="{FF2B5EF4-FFF2-40B4-BE49-F238E27FC236}">
                <a16:creationId xmlns:a16="http://schemas.microsoft.com/office/drawing/2014/main" id="{FAB7FE89-2F9E-44A2-8394-8F0F1C916CB1}"/>
              </a:ext>
            </a:extLst>
          </p:cNvPr>
          <p:cNvSpPr txBox="1">
            <a:spLocks noChangeArrowheads="1"/>
          </p:cNvSpPr>
          <p:nvPr/>
        </p:nvSpPr>
        <p:spPr bwMode="auto">
          <a:xfrm>
            <a:off x="174625" y="220663"/>
            <a:ext cx="47640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Who</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is</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using</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Python</a:t>
            </a:r>
            <a:r>
              <a:rPr lang="zh-CN" altLang="en-US" sz="2400" b="1">
                <a:latin typeface="微软雅黑" panose="020B0503020204020204" pitchFamily="34" charset="-122"/>
                <a:ea typeface="微软雅黑" panose="020B0503020204020204" pitchFamily="34" charset="-122"/>
              </a:rPr>
              <a:t>？</a:t>
            </a:r>
          </a:p>
        </p:txBody>
      </p:sp>
      <p:sp>
        <p:nvSpPr>
          <p:cNvPr id="20483" name="矩形 1">
            <a:extLst>
              <a:ext uri="{FF2B5EF4-FFF2-40B4-BE49-F238E27FC236}">
                <a16:creationId xmlns:a16="http://schemas.microsoft.com/office/drawing/2014/main" id="{1ECB4A21-4B97-45E8-9FA9-148A70130906}"/>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pic>
        <p:nvPicPr>
          <p:cNvPr id="20484" name="Picture 1">
            <a:extLst>
              <a:ext uri="{FF2B5EF4-FFF2-40B4-BE49-F238E27FC236}">
                <a16:creationId xmlns:a16="http://schemas.microsoft.com/office/drawing/2014/main" id="{C5648A72-D4C3-44E3-9A88-34BA9415E3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4238" y="212725"/>
            <a:ext cx="1943100" cy="1093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5" name="Picture 2">
            <a:extLst>
              <a:ext uri="{FF2B5EF4-FFF2-40B4-BE49-F238E27FC236}">
                <a16:creationId xmlns:a16="http://schemas.microsoft.com/office/drawing/2014/main" id="{3F29009E-699F-48C6-8E91-7B22D79EBB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84788" y="912813"/>
            <a:ext cx="1739900" cy="115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6" name="Picture 3">
            <a:extLst>
              <a:ext uri="{FF2B5EF4-FFF2-40B4-BE49-F238E27FC236}">
                <a16:creationId xmlns:a16="http://schemas.microsoft.com/office/drawing/2014/main" id="{E57418B3-050F-4699-8D8E-4D2195DAEF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35838" y="2166938"/>
            <a:ext cx="1412875" cy="141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7" name="Picture 4">
            <a:extLst>
              <a:ext uri="{FF2B5EF4-FFF2-40B4-BE49-F238E27FC236}">
                <a16:creationId xmlns:a16="http://schemas.microsoft.com/office/drawing/2014/main" id="{013CA55C-1D7B-46FA-B1E1-2C458868EFB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4625" y="1177925"/>
            <a:ext cx="1917700" cy="105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8" name="Picture 5">
            <a:extLst>
              <a:ext uri="{FF2B5EF4-FFF2-40B4-BE49-F238E27FC236}">
                <a16:creationId xmlns:a16="http://schemas.microsoft.com/office/drawing/2014/main" id="{B8398422-39DC-4626-9880-1C4C9857B96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52700" y="812800"/>
            <a:ext cx="2170113" cy="73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9" name="Picture 6">
            <a:extLst>
              <a:ext uri="{FF2B5EF4-FFF2-40B4-BE49-F238E27FC236}">
                <a16:creationId xmlns:a16="http://schemas.microsoft.com/office/drawing/2014/main" id="{CFD5E5A6-05F1-40A7-82AD-6BAAFD39C16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523413" y="560388"/>
            <a:ext cx="2320925" cy="1300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0" name="Picture 7">
            <a:extLst>
              <a:ext uri="{FF2B5EF4-FFF2-40B4-BE49-F238E27FC236}">
                <a16:creationId xmlns:a16="http://schemas.microsoft.com/office/drawing/2014/main" id="{75FAB6DD-2D0B-4FF0-BDCF-47DD42F9E9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622550" y="1925638"/>
            <a:ext cx="1671638"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1" name="Picture 8">
            <a:extLst>
              <a:ext uri="{FF2B5EF4-FFF2-40B4-BE49-F238E27FC236}">
                <a16:creationId xmlns:a16="http://schemas.microsoft.com/office/drawing/2014/main" id="{94AF68E2-3E69-4E9E-8773-AC4F948D5A2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41300" y="2900363"/>
            <a:ext cx="1968500"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2" name="Picture 9">
            <a:extLst>
              <a:ext uri="{FF2B5EF4-FFF2-40B4-BE49-F238E27FC236}">
                <a16:creationId xmlns:a16="http://schemas.microsoft.com/office/drawing/2014/main" id="{D193A26D-8F92-4918-9045-D568FD5DD4D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177338" y="2400300"/>
            <a:ext cx="1968500"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3" name="Picture 10">
            <a:extLst>
              <a:ext uri="{FF2B5EF4-FFF2-40B4-BE49-F238E27FC236}">
                <a16:creationId xmlns:a16="http://schemas.microsoft.com/office/drawing/2014/main" id="{45515DC1-2D90-4243-B713-05C6DC06CBC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089275" y="4137025"/>
            <a:ext cx="19812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4" name="Rectangle 11">
            <a:extLst>
              <a:ext uri="{FF2B5EF4-FFF2-40B4-BE49-F238E27FC236}">
                <a16:creationId xmlns:a16="http://schemas.microsoft.com/office/drawing/2014/main" id="{A87A56EC-C357-43DC-B733-698FC17C6F88}"/>
              </a:ext>
            </a:extLst>
          </p:cNvPr>
          <p:cNvSpPr>
            <a:spLocks noChangeArrowheads="1"/>
          </p:cNvSpPr>
          <p:nvPr/>
        </p:nvSpPr>
        <p:spPr bwMode="auto">
          <a:xfrm>
            <a:off x="8180388" y="6345238"/>
            <a:ext cx="50069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en-US" sz="1800"/>
              <a:t>https://www.python.org/about/success/</a:t>
            </a:r>
          </a:p>
        </p:txBody>
      </p:sp>
      <p:pic>
        <p:nvPicPr>
          <p:cNvPr id="20495" name="Picture 12">
            <a:extLst>
              <a:ext uri="{FF2B5EF4-FFF2-40B4-BE49-F238E27FC236}">
                <a16:creationId xmlns:a16="http://schemas.microsoft.com/office/drawing/2014/main" id="{7E6C2A2C-0B2D-4E55-88F0-DBB56555E574}"/>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79438" y="4297363"/>
            <a:ext cx="1905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6" name="Picture 13">
            <a:extLst>
              <a:ext uri="{FF2B5EF4-FFF2-40B4-BE49-F238E27FC236}">
                <a16:creationId xmlns:a16="http://schemas.microsoft.com/office/drawing/2014/main" id="{88D42E60-5CD7-4D53-B637-77045043C9E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806950" y="2555875"/>
            <a:ext cx="1968500"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7" name="Picture 14">
            <a:extLst>
              <a:ext uri="{FF2B5EF4-FFF2-40B4-BE49-F238E27FC236}">
                <a16:creationId xmlns:a16="http://schemas.microsoft.com/office/drawing/2014/main" id="{7A073286-E4A5-4874-A705-B7D7DAB0A2BF}"/>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0161588" y="3724275"/>
            <a:ext cx="1422400" cy="142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8" name="Picture 15">
            <a:extLst>
              <a:ext uri="{FF2B5EF4-FFF2-40B4-BE49-F238E27FC236}">
                <a16:creationId xmlns:a16="http://schemas.microsoft.com/office/drawing/2014/main" id="{C9B89639-3720-4A7C-BAB0-451EBE9089B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326313" y="4175125"/>
            <a:ext cx="1422400" cy="142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9" name="Picture 16">
            <a:extLst>
              <a:ext uri="{FF2B5EF4-FFF2-40B4-BE49-F238E27FC236}">
                <a16:creationId xmlns:a16="http://schemas.microsoft.com/office/drawing/2014/main" id="{B47E7576-3B48-4A58-A603-EE41B2DFCAA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5461000" y="3957638"/>
            <a:ext cx="1270000" cy="127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00" name="Picture 17">
            <a:extLst>
              <a:ext uri="{FF2B5EF4-FFF2-40B4-BE49-F238E27FC236}">
                <a16:creationId xmlns:a16="http://schemas.microsoft.com/office/drawing/2014/main" id="{09770835-E36D-4854-8D3F-257C8DB6A9C2}"/>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754188" y="5646738"/>
            <a:ext cx="20320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01" name="Picture 18">
            <a:extLst>
              <a:ext uri="{FF2B5EF4-FFF2-40B4-BE49-F238E27FC236}">
                <a16:creationId xmlns:a16="http://schemas.microsoft.com/office/drawing/2014/main" id="{1DD4CDC9-8687-4517-9ADE-52F8E9999E6E}"/>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4938713" y="5646738"/>
            <a:ext cx="20447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矩形 1">
            <a:extLst>
              <a:ext uri="{FF2B5EF4-FFF2-40B4-BE49-F238E27FC236}">
                <a16:creationId xmlns:a16="http://schemas.microsoft.com/office/drawing/2014/main" id="{A9111EB7-DC35-4BB4-A917-76506CA9425D}"/>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2531" name="矩形 23">
            <a:extLst>
              <a:ext uri="{FF2B5EF4-FFF2-40B4-BE49-F238E27FC236}">
                <a16:creationId xmlns:a16="http://schemas.microsoft.com/office/drawing/2014/main" id="{26D05336-11CE-45A1-81BF-43C3AF232C2E}"/>
              </a:ext>
            </a:extLst>
          </p:cNvPr>
          <p:cNvSpPr>
            <a:spLocks noChangeArrowheads="1"/>
          </p:cNvSpPr>
          <p:nvPr/>
        </p:nvSpPr>
        <p:spPr bwMode="auto">
          <a:xfrm>
            <a:off x="144463" y="207963"/>
            <a:ext cx="56642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Coding</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is</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never</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so</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easy</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like</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this…..</a:t>
            </a:r>
            <a:endParaRPr lang="zh-CN" altLang="en-US" sz="2400" b="1" dirty="0">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6F439AE2-A95B-4E79-BFB1-B13E909A22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200" y="955675"/>
            <a:ext cx="9296400"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E113E86-81FC-4219-9AC3-ACB0EF605B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38" y="3011488"/>
            <a:ext cx="10718800" cy="124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1E22F97D-A914-47D7-ABA0-FA0B3C4787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638" y="4500563"/>
            <a:ext cx="10033000" cy="207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D0512D68-EA24-4D9D-867A-94FFE86DCC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56338" y="458788"/>
            <a:ext cx="5572125" cy="404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3" presetClass="entr" presetSubtype="1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2" presetClass="entr" presetSubtype="4"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0" fill="hold" nodeType="clickPar">
                      <p:stCondLst>
                        <p:cond delay="indefinite"/>
                      </p:stCondLst>
                      <p:childTnLst>
                        <p:par>
                          <p:cTn id="21" fill="hold" nodeType="withGroup">
                            <p:stCondLst>
                              <p:cond delay="0"/>
                            </p:stCondLst>
                            <p:childTnLst>
                              <p:par>
                                <p:cTn id="22" presetID="2" presetClass="entr" presetSubtype="4" fill="hold" nodeType="click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additive="base">
                                        <p:cTn id="24" dur="500" fill="hold"/>
                                        <p:tgtEl>
                                          <p:spTgt spid="2"/>
                                        </p:tgtEl>
                                        <p:attrNameLst>
                                          <p:attrName>ppt_x</p:attrName>
                                        </p:attrNameLst>
                                      </p:cBhvr>
                                      <p:tavLst>
                                        <p:tav tm="0">
                                          <p:val>
                                            <p:strVal val="#ppt_x"/>
                                          </p:val>
                                        </p:tav>
                                        <p:tav tm="100000">
                                          <p:val>
                                            <p:strVal val="#ppt_x"/>
                                          </p:val>
                                        </p:tav>
                                      </p:tavLst>
                                    </p:anim>
                                    <p:anim calcmode="lin" valueType="num">
                                      <p:cBhvr additive="base">
                                        <p:cTn id="2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文本框 10">
            <a:extLst>
              <a:ext uri="{FF2B5EF4-FFF2-40B4-BE49-F238E27FC236}">
                <a16:creationId xmlns:a16="http://schemas.microsoft.com/office/drawing/2014/main" id="{1E7BEB98-4AF0-4816-916A-089561027F55}"/>
              </a:ext>
            </a:extLst>
          </p:cNvPr>
          <p:cNvSpPr txBox="1">
            <a:spLocks noChangeArrowheads="1"/>
          </p:cNvSpPr>
          <p:nvPr/>
        </p:nvSpPr>
        <p:spPr bwMode="auto">
          <a:xfrm>
            <a:off x="174625" y="220663"/>
            <a:ext cx="47640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No.</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1</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vs</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No.</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2</a:t>
            </a:r>
            <a:endParaRPr lang="zh-CN" altLang="en-US" sz="2400" b="1">
              <a:latin typeface="微软雅黑" panose="020B0503020204020204" pitchFamily="34" charset="-122"/>
              <a:ea typeface="微软雅黑" panose="020B0503020204020204" pitchFamily="34" charset="-122"/>
            </a:endParaRPr>
          </a:p>
        </p:txBody>
      </p:sp>
      <p:sp>
        <p:nvSpPr>
          <p:cNvPr id="23555" name="矩形 1">
            <a:extLst>
              <a:ext uri="{FF2B5EF4-FFF2-40B4-BE49-F238E27FC236}">
                <a16:creationId xmlns:a16="http://schemas.microsoft.com/office/drawing/2014/main" id="{BA9EE225-F5C5-4E83-9BE3-1479956A09F5}"/>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pic>
        <p:nvPicPr>
          <p:cNvPr id="23556" name="Picture 19">
            <a:extLst>
              <a:ext uri="{FF2B5EF4-FFF2-40B4-BE49-F238E27FC236}">
                <a16:creationId xmlns:a16="http://schemas.microsoft.com/office/drawing/2014/main" id="{F2315CC8-D016-4CC2-B963-F66F2213D1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700" y="1239838"/>
            <a:ext cx="9045575" cy="4738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图片 20">
            <a:extLst>
              <a:ext uri="{FF2B5EF4-FFF2-40B4-BE49-F238E27FC236}">
                <a16:creationId xmlns:a16="http://schemas.microsoft.com/office/drawing/2014/main" id="{5F2E583F-121E-4527-B532-6FB0133ED2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2075" y="354013"/>
            <a:ext cx="7481888" cy="374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3" name="矩形 6">
            <a:extLst>
              <a:ext uri="{FF2B5EF4-FFF2-40B4-BE49-F238E27FC236}">
                <a16:creationId xmlns:a16="http://schemas.microsoft.com/office/drawing/2014/main" id="{F35E70BE-1DB6-4EBD-B34A-1BF38DFF1E51}"/>
              </a:ext>
            </a:extLst>
          </p:cNvPr>
          <p:cNvSpPr>
            <a:spLocks noChangeArrowheads="1"/>
          </p:cNvSpPr>
          <p:nvPr/>
        </p:nvSpPr>
        <p:spPr bwMode="auto">
          <a:xfrm>
            <a:off x="0" y="4902200"/>
            <a:ext cx="12192000" cy="195580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5604" name="文本框 8">
            <a:extLst>
              <a:ext uri="{FF2B5EF4-FFF2-40B4-BE49-F238E27FC236}">
                <a16:creationId xmlns:a16="http://schemas.microsoft.com/office/drawing/2014/main" id="{5A3C63CA-31C7-41C8-978E-F5BFDD947E94}"/>
              </a:ext>
            </a:extLst>
          </p:cNvPr>
          <p:cNvSpPr txBox="1">
            <a:spLocks noChangeArrowheads="1"/>
          </p:cNvSpPr>
          <p:nvPr/>
        </p:nvSpPr>
        <p:spPr bwMode="auto">
          <a:xfrm>
            <a:off x="0" y="1571625"/>
            <a:ext cx="1495425" cy="538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34400" b="1">
                <a:solidFill>
                  <a:srgbClr val="1C4885"/>
                </a:solidFill>
                <a:latin typeface="微软雅黑" panose="020B0503020204020204" pitchFamily="34" charset="-122"/>
                <a:ea typeface="微软雅黑" panose="020B0503020204020204" pitchFamily="34" charset="-122"/>
              </a:rPr>
              <a:t>2</a:t>
            </a:r>
            <a:endParaRPr lang="zh-CN" altLang="en-US" sz="34400" b="1">
              <a:solidFill>
                <a:srgbClr val="1C4885"/>
              </a:solidFill>
              <a:latin typeface="微软雅黑" panose="020B0503020204020204" pitchFamily="34" charset="-122"/>
              <a:ea typeface="微软雅黑" panose="020B0503020204020204" pitchFamily="34" charset="-122"/>
            </a:endParaRPr>
          </a:p>
        </p:txBody>
      </p:sp>
      <p:sp>
        <p:nvSpPr>
          <p:cNvPr id="25605" name="文本框 12">
            <a:extLst>
              <a:ext uri="{FF2B5EF4-FFF2-40B4-BE49-F238E27FC236}">
                <a16:creationId xmlns:a16="http://schemas.microsoft.com/office/drawing/2014/main" id="{4368987B-BE74-4AA2-96AB-6C1911E8EE55}"/>
              </a:ext>
            </a:extLst>
          </p:cNvPr>
          <p:cNvSpPr txBox="1">
            <a:spLocks noChangeArrowheads="1"/>
          </p:cNvSpPr>
          <p:nvPr/>
        </p:nvSpPr>
        <p:spPr bwMode="auto">
          <a:xfrm>
            <a:off x="2632075" y="2949575"/>
            <a:ext cx="8474075" cy="193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6000" b="1">
                <a:solidFill>
                  <a:srgbClr val="1C4885"/>
                </a:solidFill>
                <a:latin typeface="微软雅黑" panose="020B0503020204020204" pitchFamily="34" charset="-122"/>
                <a:ea typeface="微软雅黑" panose="020B0503020204020204" pitchFamily="34" charset="-122"/>
              </a:rPr>
              <a:t>Natural Language Processing (NLP)</a:t>
            </a:r>
            <a:endParaRPr lang="zh-CN" altLang="en-US" sz="6000" b="1">
              <a:solidFill>
                <a:srgbClr val="1C4885"/>
              </a:solidFill>
              <a:latin typeface="微软雅黑" panose="020B0503020204020204" pitchFamily="34" charset="-122"/>
              <a:ea typeface="微软雅黑" panose="020B0503020204020204" pitchFamily="34" charset="-122"/>
            </a:endParaRPr>
          </a:p>
        </p:txBody>
      </p:sp>
      <p:grpSp>
        <p:nvGrpSpPr>
          <p:cNvPr id="25606" name="组合 13">
            <a:extLst>
              <a:ext uri="{FF2B5EF4-FFF2-40B4-BE49-F238E27FC236}">
                <a16:creationId xmlns:a16="http://schemas.microsoft.com/office/drawing/2014/main" id="{1CF9E0E7-4C2D-4728-9945-94829F910D4C}"/>
              </a:ext>
            </a:extLst>
          </p:cNvPr>
          <p:cNvGrpSpPr>
            <a:grpSpLocks noChangeAspect="1"/>
          </p:cNvGrpSpPr>
          <p:nvPr/>
        </p:nvGrpSpPr>
        <p:grpSpPr bwMode="auto">
          <a:xfrm>
            <a:off x="6804025" y="3178175"/>
            <a:ext cx="5578475" cy="3481388"/>
            <a:chOff x="0" y="0"/>
            <a:chExt cx="5324473" cy="3322983"/>
          </a:xfrm>
        </p:grpSpPr>
        <p:pic>
          <p:nvPicPr>
            <p:cNvPr id="25608" name="图片 14">
              <a:extLst>
                <a:ext uri="{FF2B5EF4-FFF2-40B4-BE49-F238E27FC236}">
                  <a16:creationId xmlns:a16="http://schemas.microsoft.com/office/drawing/2014/main" id="{6718C03F-19AD-4093-BBA0-C44FE68123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52040"/>
            <a:stretch>
              <a:fillRect/>
            </a:stretch>
          </p:blipFill>
          <p:spPr bwMode="auto">
            <a:xfrm>
              <a:off x="6344" y="0"/>
              <a:ext cx="5318129" cy="1642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9" name="图片 15">
              <a:extLst>
                <a:ext uri="{FF2B5EF4-FFF2-40B4-BE49-F238E27FC236}">
                  <a16:creationId xmlns:a16="http://schemas.microsoft.com/office/drawing/2014/main" id="{623F228D-76C2-47FA-8F3B-5C5E942028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50633" r="2628"/>
            <a:stretch>
              <a:fillRect/>
            </a:stretch>
          </p:blipFill>
          <p:spPr bwMode="auto">
            <a:xfrm>
              <a:off x="0" y="1632435"/>
              <a:ext cx="5178427" cy="169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5607" name="文本框 17">
            <a:extLst>
              <a:ext uri="{FF2B5EF4-FFF2-40B4-BE49-F238E27FC236}">
                <a16:creationId xmlns:a16="http://schemas.microsoft.com/office/drawing/2014/main" id="{51B04CEC-8C51-4C77-8230-2C6057EB0842}"/>
              </a:ext>
            </a:extLst>
          </p:cNvPr>
          <p:cNvSpPr>
            <a:spLocks/>
          </p:cNvSpPr>
          <p:nvPr/>
        </p:nvSpPr>
        <p:spPr bwMode="auto">
          <a:xfrm>
            <a:off x="341313" y="4933950"/>
            <a:ext cx="2155825" cy="881063"/>
          </a:xfrm>
          <a:custGeom>
            <a:avLst/>
            <a:gdLst>
              <a:gd name="T0" fmla="*/ 350971 w 2156102"/>
              <a:gd name="T1" fmla="*/ 0 h 880167"/>
              <a:gd name="T2" fmla="*/ 1113472 w 2156102"/>
              <a:gd name="T3" fmla="*/ 0 h 880167"/>
              <a:gd name="T4" fmla="*/ 789247 w 2156102"/>
              <a:gd name="T5" fmla="*/ 301274 h 880167"/>
              <a:gd name="T6" fmla="*/ 789247 w 2156102"/>
              <a:gd name="T7" fmla="*/ 314439 h 880167"/>
              <a:gd name="T8" fmla="*/ 2148635 w 2156102"/>
              <a:gd name="T9" fmla="*/ 314439 h 880167"/>
              <a:gd name="T10" fmla="*/ 2148635 w 2156102"/>
              <a:gd name="T11" fmla="*/ 904681 h 880167"/>
              <a:gd name="T12" fmla="*/ 0 w 2156102"/>
              <a:gd name="T13" fmla="*/ 904681 h 880167"/>
              <a:gd name="T14" fmla="*/ 0 w 2156102"/>
              <a:gd name="T15" fmla="*/ 347352 h 880167"/>
              <a:gd name="T16" fmla="*/ 350971 w 2156102"/>
              <a:gd name="T17" fmla="*/ 0 h 88016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56102" h="880167">
                <a:moveTo>
                  <a:pt x="352186" y="0"/>
                </a:moveTo>
                <a:lnTo>
                  <a:pt x="1117336" y="0"/>
                </a:lnTo>
                <a:lnTo>
                  <a:pt x="791994" y="293110"/>
                </a:lnTo>
                <a:lnTo>
                  <a:pt x="791994" y="305918"/>
                </a:lnTo>
                <a:lnTo>
                  <a:pt x="2156102" y="305918"/>
                </a:lnTo>
                <a:lnTo>
                  <a:pt x="2156102" y="880167"/>
                </a:lnTo>
                <a:lnTo>
                  <a:pt x="0" y="880167"/>
                </a:lnTo>
                <a:lnTo>
                  <a:pt x="0" y="337940"/>
                </a:lnTo>
                <a:lnTo>
                  <a:pt x="35218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泪滴形 37">
            <a:extLst>
              <a:ext uri="{FF2B5EF4-FFF2-40B4-BE49-F238E27FC236}">
                <a16:creationId xmlns:a16="http://schemas.microsoft.com/office/drawing/2014/main" id="{472CE412-E729-4C90-BC21-FBD447ECB139}"/>
              </a:ext>
            </a:extLst>
          </p:cNvPr>
          <p:cNvSpPr/>
          <p:nvPr/>
        </p:nvSpPr>
        <p:spPr>
          <a:xfrm rot="8108100">
            <a:off x="704850" y="1125538"/>
            <a:ext cx="1022350" cy="1022350"/>
          </a:xfrm>
          <a:prstGeom prst="teardrop">
            <a:avLst/>
          </a:prstGeom>
          <a:solidFill>
            <a:srgbClr val="13388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46" name="组合 45">
            <a:extLst>
              <a:ext uri="{FF2B5EF4-FFF2-40B4-BE49-F238E27FC236}">
                <a16:creationId xmlns:a16="http://schemas.microsoft.com/office/drawing/2014/main" id="{04950332-ACA2-4158-AFE0-CC0930FA69A7}"/>
              </a:ext>
            </a:extLst>
          </p:cNvPr>
          <p:cNvGrpSpPr/>
          <p:nvPr/>
        </p:nvGrpSpPr>
        <p:grpSpPr>
          <a:xfrm>
            <a:off x="1028701" y="1513144"/>
            <a:ext cx="367732" cy="366770"/>
            <a:chOff x="5256213" y="2622550"/>
            <a:chExt cx="1819275" cy="1814513"/>
          </a:xfrm>
          <a:solidFill>
            <a:schemeClr val="bg1"/>
          </a:solidFill>
        </p:grpSpPr>
        <p:sp>
          <p:nvSpPr>
            <p:cNvPr id="47" name="Freeform 14">
              <a:extLst>
                <a:ext uri="{FF2B5EF4-FFF2-40B4-BE49-F238E27FC236}">
                  <a16:creationId xmlns:a16="http://schemas.microsoft.com/office/drawing/2014/main" id="{58AC2EBB-1232-453B-B0D9-6CE5C3B9F8F6}"/>
                </a:ext>
              </a:extLst>
            </p:cNvPr>
            <p:cNvSpPr>
              <a:spLocks/>
            </p:cNvSpPr>
            <p:nvPr/>
          </p:nvSpPr>
          <p:spPr bwMode="auto">
            <a:xfrm>
              <a:off x="6051550" y="2622550"/>
              <a:ext cx="1023938" cy="1022350"/>
            </a:xfrm>
            <a:custGeom>
              <a:avLst/>
              <a:gdLst>
                <a:gd name="T0" fmla="*/ 20 w 376"/>
                <a:gd name="T1" fmla="*/ 265 h 377"/>
                <a:gd name="T2" fmla="*/ 42 w 376"/>
                <a:gd name="T3" fmla="*/ 137 h 377"/>
                <a:gd name="T4" fmla="*/ 130 w 376"/>
                <a:gd name="T5" fmla="*/ 49 h 377"/>
                <a:gd name="T6" fmla="*/ 297 w 376"/>
                <a:gd name="T7" fmla="*/ 48 h 377"/>
                <a:gd name="T8" fmla="*/ 333 w 376"/>
                <a:gd name="T9" fmla="*/ 85 h 377"/>
                <a:gd name="T10" fmla="*/ 334 w 376"/>
                <a:gd name="T11" fmla="*/ 241 h 377"/>
                <a:gd name="T12" fmla="*/ 237 w 376"/>
                <a:gd name="T13" fmla="*/ 337 h 377"/>
                <a:gd name="T14" fmla="*/ 111 w 376"/>
                <a:gd name="T15" fmla="*/ 355 h 377"/>
                <a:gd name="T16" fmla="*/ 157 w 376"/>
                <a:gd name="T17" fmla="*/ 311 h 377"/>
                <a:gd name="T18" fmla="*/ 261 w 376"/>
                <a:gd name="T19" fmla="*/ 208 h 377"/>
                <a:gd name="T20" fmla="*/ 261 w 376"/>
                <a:gd name="T21" fmla="*/ 120 h 377"/>
                <a:gd name="T22" fmla="*/ 227 w 376"/>
                <a:gd name="T23" fmla="*/ 96 h 377"/>
                <a:gd name="T24" fmla="*/ 169 w 376"/>
                <a:gd name="T25" fmla="*/ 116 h 377"/>
                <a:gd name="T26" fmla="*/ 32 w 376"/>
                <a:gd name="T27" fmla="*/ 254 h 377"/>
                <a:gd name="T28" fmla="*/ 20 w 376"/>
                <a:gd name="T29" fmla="*/ 265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6" h="377">
                  <a:moveTo>
                    <a:pt x="20" y="265"/>
                  </a:moveTo>
                  <a:cubicBezTo>
                    <a:pt x="0" y="220"/>
                    <a:pt x="9" y="170"/>
                    <a:pt x="42" y="137"/>
                  </a:cubicBezTo>
                  <a:cubicBezTo>
                    <a:pt x="71" y="107"/>
                    <a:pt x="101" y="78"/>
                    <a:pt x="130" y="49"/>
                  </a:cubicBezTo>
                  <a:cubicBezTo>
                    <a:pt x="180" y="0"/>
                    <a:pt x="248" y="0"/>
                    <a:pt x="297" y="48"/>
                  </a:cubicBezTo>
                  <a:cubicBezTo>
                    <a:pt x="310" y="60"/>
                    <a:pt x="322" y="72"/>
                    <a:pt x="333" y="85"/>
                  </a:cubicBezTo>
                  <a:cubicBezTo>
                    <a:pt x="375" y="130"/>
                    <a:pt x="376" y="196"/>
                    <a:pt x="334" y="241"/>
                  </a:cubicBezTo>
                  <a:cubicBezTo>
                    <a:pt x="302" y="274"/>
                    <a:pt x="270" y="306"/>
                    <a:pt x="237" y="337"/>
                  </a:cubicBezTo>
                  <a:cubicBezTo>
                    <a:pt x="204" y="370"/>
                    <a:pt x="151" y="377"/>
                    <a:pt x="111" y="355"/>
                  </a:cubicBezTo>
                  <a:cubicBezTo>
                    <a:pt x="127" y="340"/>
                    <a:pt x="142" y="326"/>
                    <a:pt x="157" y="311"/>
                  </a:cubicBezTo>
                  <a:cubicBezTo>
                    <a:pt x="192" y="277"/>
                    <a:pt x="226" y="242"/>
                    <a:pt x="261" y="208"/>
                  </a:cubicBezTo>
                  <a:cubicBezTo>
                    <a:pt x="292" y="177"/>
                    <a:pt x="292" y="150"/>
                    <a:pt x="261" y="120"/>
                  </a:cubicBezTo>
                  <a:cubicBezTo>
                    <a:pt x="251" y="110"/>
                    <a:pt x="239" y="100"/>
                    <a:pt x="227" y="96"/>
                  </a:cubicBezTo>
                  <a:cubicBezTo>
                    <a:pt x="204" y="88"/>
                    <a:pt x="185" y="99"/>
                    <a:pt x="169" y="116"/>
                  </a:cubicBezTo>
                  <a:cubicBezTo>
                    <a:pt x="124" y="162"/>
                    <a:pt x="78" y="208"/>
                    <a:pt x="32" y="254"/>
                  </a:cubicBezTo>
                  <a:cubicBezTo>
                    <a:pt x="28" y="257"/>
                    <a:pt x="24" y="260"/>
                    <a:pt x="20" y="265"/>
                  </a:cubicBezTo>
                  <a:close/>
                </a:path>
              </a:pathLst>
            </a:custGeom>
            <a:grpFill/>
            <a:ln>
              <a:noFill/>
            </a:ln>
          </p:spPr>
          <p:txBody>
            <a:bodyPr/>
            <a:lstStyle/>
            <a:p>
              <a:pPr>
                <a:defRPr/>
              </a:pPr>
              <a:endParaRPr lang="zh-CN" altLang="en-US"/>
            </a:p>
          </p:txBody>
        </p:sp>
        <p:sp>
          <p:nvSpPr>
            <p:cNvPr id="48" name="Freeform 15">
              <a:extLst>
                <a:ext uri="{FF2B5EF4-FFF2-40B4-BE49-F238E27FC236}">
                  <a16:creationId xmlns:a16="http://schemas.microsoft.com/office/drawing/2014/main" id="{114BE5B7-677C-4B09-AA58-6B32CBF8E29E}"/>
                </a:ext>
              </a:extLst>
            </p:cNvPr>
            <p:cNvSpPr>
              <a:spLocks/>
            </p:cNvSpPr>
            <p:nvPr/>
          </p:nvSpPr>
          <p:spPr bwMode="auto">
            <a:xfrm>
              <a:off x="5256213" y="3414713"/>
              <a:ext cx="1020763" cy="1022350"/>
            </a:xfrm>
            <a:custGeom>
              <a:avLst/>
              <a:gdLst>
                <a:gd name="T0" fmla="*/ 266 w 375"/>
                <a:gd name="T1" fmla="*/ 22 h 377"/>
                <a:gd name="T2" fmla="*/ 210 w 375"/>
                <a:gd name="T3" fmla="*/ 76 h 377"/>
                <a:gd name="T4" fmla="*/ 111 w 375"/>
                <a:gd name="T5" fmla="*/ 174 h 377"/>
                <a:gd name="T6" fmla="*/ 111 w 375"/>
                <a:gd name="T7" fmla="*/ 256 h 377"/>
                <a:gd name="T8" fmla="*/ 123 w 375"/>
                <a:gd name="T9" fmla="*/ 267 h 377"/>
                <a:gd name="T10" fmla="*/ 201 w 375"/>
                <a:gd name="T11" fmla="*/ 267 h 377"/>
                <a:gd name="T12" fmla="*/ 340 w 375"/>
                <a:gd name="T13" fmla="*/ 128 h 377"/>
                <a:gd name="T14" fmla="*/ 353 w 375"/>
                <a:gd name="T15" fmla="*/ 110 h 377"/>
                <a:gd name="T16" fmla="*/ 341 w 375"/>
                <a:gd name="T17" fmla="*/ 232 h 377"/>
                <a:gd name="T18" fmla="*/ 236 w 375"/>
                <a:gd name="T19" fmla="*/ 338 h 377"/>
                <a:gd name="T20" fmla="*/ 85 w 375"/>
                <a:gd name="T21" fmla="*/ 336 h 377"/>
                <a:gd name="T22" fmla="*/ 46 w 375"/>
                <a:gd name="T23" fmla="*/ 297 h 377"/>
                <a:gd name="T24" fmla="*/ 46 w 375"/>
                <a:gd name="T25" fmla="*/ 133 h 377"/>
                <a:gd name="T26" fmla="*/ 132 w 375"/>
                <a:gd name="T27" fmla="*/ 47 h 377"/>
                <a:gd name="T28" fmla="*/ 266 w 375"/>
                <a:gd name="T29" fmla="*/ 22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5" h="377">
                  <a:moveTo>
                    <a:pt x="266" y="22"/>
                  </a:moveTo>
                  <a:cubicBezTo>
                    <a:pt x="247" y="41"/>
                    <a:pt x="228" y="58"/>
                    <a:pt x="210" y="76"/>
                  </a:cubicBezTo>
                  <a:cubicBezTo>
                    <a:pt x="177" y="108"/>
                    <a:pt x="144" y="141"/>
                    <a:pt x="111" y="174"/>
                  </a:cubicBezTo>
                  <a:cubicBezTo>
                    <a:pt x="85" y="200"/>
                    <a:pt x="85" y="230"/>
                    <a:pt x="111" y="256"/>
                  </a:cubicBezTo>
                  <a:cubicBezTo>
                    <a:pt x="115" y="260"/>
                    <a:pt x="119" y="264"/>
                    <a:pt x="123" y="267"/>
                  </a:cubicBezTo>
                  <a:cubicBezTo>
                    <a:pt x="147" y="291"/>
                    <a:pt x="177" y="291"/>
                    <a:pt x="201" y="267"/>
                  </a:cubicBezTo>
                  <a:cubicBezTo>
                    <a:pt x="248" y="221"/>
                    <a:pt x="294" y="175"/>
                    <a:pt x="340" y="128"/>
                  </a:cubicBezTo>
                  <a:cubicBezTo>
                    <a:pt x="345" y="123"/>
                    <a:pt x="348" y="117"/>
                    <a:pt x="353" y="110"/>
                  </a:cubicBezTo>
                  <a:cubicBezTo>
                    <a:pt x="375" y="149"/>
                    <a:pt x="370" y="201"/>
                    <a:pt x="341" y="232"/>
                  </a:cubicBezTo>
                  <a:cubicBezTo>
                    <a:pt x="308" y="269"/>
                    <a:pt x="272" y="305"/>
                    <a:pt x="236" y="338"/>
                  </a:cubicBezTo>
                  <a:cubicBezTo>
                    <a:pt x="193" y="377"/>
                    <a:pt x="127" y="374"/>
                    <a:pt x="85" y="336"/>
                  </a:cubicBezTo>
                  <a:cubicBezTo>
                    <a:pt x="72" y="323"/>
                    <a:pt x="59" y="310"/>
                    <a:pt x="46" y="297"/>
                  </a:cubicBezTo>
                  <a:cubicBezTo>
                    <a:pt x="0" y="249"/>
                    <a:pt x="0" y="180"/>
                    <a:pt x="46" y="133"/>
                  </a:cubicBezTo>
                  <a:cubicBezTo>
                    <a:pt x="75" y="104"/>
                    <a:pt x="103" y="75"/>
                    <a:pt x="132" y="47"/>
                  </a:cubicBezTo>
                  <a:cubicBezTo>
                    <a:pt x="170" y="10"/>
                    <a:pt x="220" y="0"/>
                    <a:pt x="266" y="22"/>
                  </a:cubicBezTo>
                  <a:close/>
                </a:path>
              </a:pathLst>
            </a:custGeom>
            <a:grpFill/>
            <a:ln>
              <a:noFill/>
            </a:ln>
          </p:spPr>
          <p:txBody>
            <a:bodyPr/>
            <a:lstStyle/>
            <a:p>
              <a:pPr>
                <a:defRPr/>
              </a:pPr>
              <a:endParaRPr lang="zh-CN" altLang="en-US"/>
            </a:p>
          </p:txBody>
        </p:sp>
        <p:sp>
          <p:nvSpPr>
            <p:cNvPr id="49" name="Freeform 16">
              <a:extLst>
                <a:ext uri="{FF2B5EF4-FFF2-40B4-BE49-F238E27FC236}">
                  <a16:creationId xmlns:a16="http://schemas.microsoft.com/office/drawing/2014/main" id="{AE5ADE35-794E-464D-9F0B-29C986A39B01}"/>
                </a:ext>
              </a:extLst>
            </p:cNvPr>
            <p:cNvSpPr>
              <a:spLocks/>
            </p:cNvSpPr>
            <p:nvPr/>
          </p:nvSpPr>
          <p:spPr bwMode="auto">
            <a:xfrm>
              <a:off x="5765800" y="3121025"/>
              <a:ext cx="808038" cy="815975"/>
            </a:xfrm>
            <a:custGeom>
              <a:avLst/>
              <a:gdLst>
                <a:gd name="T0" fmla="*/ 0 w 297"/>
                <a:gd name="T1" fmla="*/ 254 h 301"/>
                <a:gd name="T2" fmla="*/ 12 w 297"/>
                <a:gd name="T3" fmla="*/ 232 h 301"/>
                <a:gd name="T4" fmla="*/ 229 w 297"/>
                <a:gd name="T5" fmla="*/ 15 h 301"/>
                <a:gd name="T6" fmla="*/ 282 w 297"/>
                <a:gd name="T7" fmla="*/ 16 h 301"/>
                <a:gd name="T8" fmla="*/ 280 w 297"/>
                <a:gd name="T9" fmla="*/ 71 h 301"/>
                <a:gd name="T10" fmla="*/ 167 w 297"/>
                <a:gd name="T11" fmla="*/ 184 h 301"/>
                <a:gd name="T12" fmla="*/ 65 w 297"/>
                <a:gd name="T13" fmla="*/ 286 h 301"/>
                <a:gd name="T14" fmla="*/ 22 w 297"/>
                <a:gd name="T15" fmla="*/ 294 h 301"/>
                <a:gd name="T16" fmla="*/ 0 w 297"/>
                <a:gd name="T17" fmla="*/ 254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301">
                  <a:moveTo>
                    <a:pt x="0" y="254"/>
                  </a:moveTo>
                  <a:cubicBezTo>
                    <a:pt x="3" y="249"/>
                    <a:pt x="6" y="239"/>
                    <a:pt x="12" y="232"/>
                  </a:cubicBezTo>
                  <a:cubicBezTo>
                    <a:pt x="84" y="160"/>
                    <a:pt x="157" y="87"/>
                    <a:pt x="229" y="15"/>
                  </a:cubicBezTo>
                  <a:cubicBezTo>
                    <a:pt x="245" y="0"/>
                    <a:pt x="267" y="1"/>
                    <a:pt x="282" y="16"/>
                  </a:cubicBezTo>
                  <a:cubicBezTo>
                    <a:pt x="297" y="31"/>
                    <a:pt x="297" y="53"/>
                    <a:pt x="280" y="71"/>
                  </a:cubicBezTo>
                  <a:cubicBezTo>
                    <a:pt x="243" y="109"/>
                    <a:pt x="205" y="146"/>
                    <a:pt x="167" y="184"/>
                  </a:cubicBezTo>
                  <a:cubicBezTo>
                    <a:pt x="133" y="218"/>
                    <a:pt x="99" y="252"/>
                    <a:pt x="65" y="286"/>
                  </a:cubicBezTo>
                  <a:cubicBezTo>
                    <a:pt x="52" y="298"/>
                    <a:pt x="36" y="301"/>
                    <a:pt x="22" y="294"/>
                  </a:cubicBezTo>
                  <a:cubicBezTo>
                    <a:pt x="8" y="287"/>
                    <a:pt x="1" y="275"/>
                    <a:pt x="0" y="254"/>
                  </a:cubicBezTo>
                  <a:close/>
                </a:path>
              </a:pathLst>
            </a:custGeom>
            <a:grpFill/>
            <a:ln>
              <a:noFill/>
            </a:ln>
          </p:spPr>
          <p:txBody>
            <a:bodyPr/>
            <a:lstStyle/>
            <a:p>
              <a:pPr>
                <a:defRPr/>
              </a:pPr>
              <a:endParaRPr lang="zh-CN" altLang="en-US"/>
            </a:p>
          </p:txBody>
        </p:sp>
      </p:grpSp>
      <p:sp>
        <p:nvSpPr>
          <p:cNvPr id="39" name="泪滴形 38">
            <a:extLst>
              <a:ext uri="{FF2B5EF4-FFF2-40B4-BE49-F238E27FC236}">
                <a16:creationId xmlns:a16="http://schemas.microsoft.com/office/drawing/2014/main" id="{172B8BDD-2BC4-4980-A57D-6A9855E90142}"/>
              </a:ext>
            </a:extLst>
          </p:cNvPr>
          <p:cNvSpPr/>
          <p:nvPr/>
        </p:nvSpPr>
        <p:spPr>
          <a:xfrm rot="8108100">
            <a:off x="704850" y="2362200"/>
            <a:ext cx="1022350" cy="1023938"/>
          </a:xfrm>
          <a:prstGeom prst="teardrop">
            <a:avLst/>
          </a:prstGeom>
          <a:solidFill>
            <a:srgbClr val="13388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grpSp>
        <p:nvGrpSpPr>
          <p:cNvPr id="2" name="组合 1">
            <a:extLst>
              <a:ext uri="{FF2B5EF4-FFF2-40B4-BE49-F238E27FC236}">
                <a16:creationId xmlns:a16="http://schemas.microsoft.com/office/drawing/2014/main" id="{90F8D88F-515B-49E9-B218-4FCC4189B54E}"/>
              </a:ext>
            </a:extLst>
          </p:cNvPr>
          <p:cNvGrpSpPr>
            <a:grpSpLocks/>
          </p:cNvGrpSpPr>
          <p:nvPr/>
        </p:nvGrpSpPr>
        <p:grpSpPr bwMode="auto">
          <a:xfrm>
            <a:off x="1027113" y="2705100"/>
            <a:ext cx="411162" cy="409575"/>
            <a:chOff x="670066" y="2758729"/>
            <a:chExt cx="520156" cy="517582"/>
          </a:xfrm>
        </p:grpSpPr>
        <p:sp>
          <p:nvSpPr>
            <p:cNvPr id="26641" name="Freeform 21">
              <a:extLst>
                <a:ext uri="{FF2B5EF4-FFF2-40B4-BE49-F238E27FC236}">
                  <a16:creationId xmlns:a16="http://schemas.microsoft.com/office/drawing/2014/main" id="{AB95C822-FC2F-49D4-A3BF-737266FB1C6F}"/>
                </a:ext>
              </a:extLst>
            </p:cNvPr>
            <p:cNvSpPr>
              <a:spLocks/>
            </p:cNvSpPr>
            <p:nvPr/>
          </p:nvSpPr>
          <p:spPr bwMode="auto">
            <a:xfrm>
              <a:off x="670066" y="2758729"/>
              <a:ext cx="520156" cy="517582"/>
            </a:xfrm>
            <a:custGeom>
              <a:avLst/>
              <a:gdLst>
                <a:gd name="T0" fmla="*/ 2147483646 w 825"/>
                <a:gd name="T1" fmla="*/ 2147483646 h 824"/>
                <a:gd name="T2" fmla="*/ 2147483646 w 825"/>
                <a:gd name="T3" fmla="*/ 2147483646 h 824"/>
                <a:gd name="T4" fmla="*/ 2147483646 w 825"/>
                <a:gd name="T5" fmla="*/ 2147483646 h 824"/>
                <a:gd name="T6" fmla="*/ 2147483646 w 825"/>
                <a:gd name="T7" fmla="*/ 2147483646 h 824"/>
                <a:gd name="T8" fmla="*/ 2147483646 w 825"/>
                <a:gd name="T9" fmla="*/ 2147483646 h 824"/>
                <a:gd name="T10" fmla="*/ 2147483646 w 825"/>
                <a:gd name="T11" fmla="*/ 2147483646 h 824"/>
                <a:gd name="T12" fmla="*/ 2147483646 w 825"/>
                <a:gd name="T13" fmla="*/ 2147483646 h 824"/>
                <a:gd name="T14" fmla="*/ 2147483646 w 825"/>
                <a:gd name="T15" fmla="*/ 2147483646 h 824"/>
                <a:gd name="T16" fmla="*/ 2147483646 w 825"/>
                <a:gd name="T17" fmla="*/ 2147483646 h 824"/>
                <a:gd name="T18" fmla="*/ 2147483646 w 825"/>
                <a:gd name="T19" fmla="*/ 2147483646 h 824"/>
                <a:gd name="T20" fmla="*/ 2147483646 w 825"/>
                <a:gd name="T21" fmla="*/ 2147483646 h 824"/>
                <a:gd name="T22" fmla="*/ 2147483646 w 825"/>
                <a:gd name="T23" fmla="*/ 2147483646 h 824"/>
                <a:gd name="T24" fmla="*/ 2147483646 w 825"/>
                <a:gd name="T25" fmla="*/ 2147483646 h 8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25" h="824">
                  <a:moveTo>
                    <a:pt x="748" y="238"/>
                  </a:moveTo>
                  <a:cubicBezTo>
                    <a:pt x="825" y="386"/>
                    <a:pt x="796" y="591"/>
                    <a:pt x="640" y="710"/>
                  </a:cubicBezTo>
                  <a:cubicBezTo>
                    <a:pt x="491" y="824"/>
                    <a:pt x="275" y="809"/>
                    <a:pt x="143" y="673"/>
                  </a:cubicBezTo>
                  <a:cubicBezTo>
                    <a:pt x="11" y="538"/>
                    <a:pt x="0" y="321"/>
                    <a:pt x="117" y="175"/>
                  </a:cubicBezTo>
                  <a:cubicBezTo>
                    <a:pt x="240" y="21"/>
                    <a:pt x="445" y="0"/>
                    <a:pt x="583" y="74"/>
                  </a:cubicBezTo>
                  <a:cubicBezTo>
                    <a:pt x="567" y="90"/>
                    <a:pt x="551" y="106"/>
                    <a:pt x="535" y="121"/>
                  </a:cubicBezTo>
                  <a:cubicBezTo>
                    <a:pt x="533" y="124"/>
                    <a:pt x="526" y="122"/>
                    <a:pt x="521" y="121"/>
                  </a:cubicBezTo>
                  <a:cubicBezTo>
                    <a:pt x="348" y="57"/>
                    <a:pt x="161" y="154"/>
                    <a:pt x="114" y="333"/>
                  </a:cubicBezTo>
                  <a:cubicBezTo>
                    <a:pt x="68" y="506"/>
                    <a:pt x="184" y="685"/>
                    <a:pt x="362" y="713"/>
                  </a:cubicBezTo>
                  <a:cubicBezTo>
                    <a:pt x="556" y="744"/>
                    <a:pt x="727" y="595"/>
                    <a:pt x="720" y="398"/>
                  </a:cubicBezTo>
                  <a:cubicBezTo>
                    <a:pt x="719" y="365"/>
                    <a:pt x="708" y="333"/>
                    <a:pt x="701" y="300"/>
                  </a:cubicBezTo>
                  <a:cubicBezTo>
                    <a:pt x="699" y="293"/>
                    <a:pt x="698" y="288"/>
                    <a:pt x="704" y="282"/>
                  </a:cubicBezTo>
                  <a:cubicBezTo>
                    <a:pt x="719" y="269"/>
                    <a:pt x="732" y="254"/>
                    <a:pt x="748" y="23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6642" name="Freeform 22">
              <a:extLst>
                <a:ext uri="{FF2B5EF4-FFF2-40B4-BE49-F238E27FC236}">
                  <a16:creationId xmlns:a16="http://schemas.microsoft.com/office/drawing/2014/main" id="{09A1B363-C656-4FEC-8EFD-39593500A174}"/>
                </a:ext>
              </a:extLst>
            </p:cNvPr>
            <p:cNvSpPr>
              <a:spLocks/>
            </p:cNvSpPr>
            <p:nvPr/>
          </p:nvSpPr>
          <p:spPr bwMode="auto">
            <a:xfrm>
              <a:off x="762031" y="2847384"/>
              <a:ext cx="329972" cy="332180"/>
            </a:xfrm>
            <a:custGeom>
              <a:avLst/>
              <a:gdLst>
                <a:gd name="T0" fmla="*/ 2147483646 w 523"/>
                <a:gd name="T1" fmla="*/ 2147483646 h 529"/>
                <a:gd name="T2" fmla="*/ 2147483646 w 523"/>
                <a:gd name="T3" fmla="*/ 2147483646 h 529"/>
                <a:gd name="T4" fmla="*/ 2147483646 w 523"/>
                <a:gd name="T5" fmla="*/ 2147483646 h 529"/>
                <a:gd name="T6" fmla="*/ 2147483646 w 523"/>
                <a:gd name="T7" fmla="*/ 2147483646 h 529"/>
                <a:gd name="T8" fmla="*/ 2147483646 w 523"/>
                <a:gd name="T9" fmla="*/ 2147483646 h 529"/>
                <a:gd name="T10" fmla="*/ 2147483646 w 523"/>
                <a:gd name="T11" fmla="*/ 2147483646 h 529"/>
                <a:gd name="T12" fmla="*/ 2147483646 w 523"/>
                <a:gd name="T13" fmla="*/ 2147483646 h 529"/>
                <a:gd name="T14" fmla="*/ 2147483646 w 523"/>
                <a:gd name="T15" fmla="*/ 2147483646 h 529"/>
                <a:gd name="T16" fmla="*/ 2147483646 w 523"/>
                <a:gd name="T17" fmla="*/ 2147483646 h 529"/>
                <a:gd name="T18" fmla="*/ 2147483646 w 523"/>
                <a:gd name="T19" fmla="*/ 2147483646 h 529"/>
                <a:gd name="T20" fmla="*/ 2147483646 w 523"/>
                <a:gd name="T21" fmla="*/ 2147483646 h 529"/>
                <a:gd name="T22" fmla="*/ 2147483646 w 523"/>
                <a:gd name="T23" fmla="*/ 2147483646 h 529"/>
                <a:gd name="T24" fmla="*/ 2147483646 w 523"/>
                <a:gd name="T25" fmla="*/ 2147483646 h 529"/>
                <a:gd name="T26" fmla="*/ 2147483646 w 523"/>
                <a:gd name="T27" fmla="*/ 2147483646 h 52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23" h="529">
                  <a:moveTo>
                    <a:pt x="387" y="62"/>
                  </a:moveTo>
                  <a:cubicBezTo>
                    <a:pt x="371" y="77"/>
                    <a:pt x="357" y="92"/>
                    <a:pt x="341" y="105"/>
                  </a:cubicBezTo>
                  <a:cubicBezTo>
                    <a:pt x="337" y="109"/>
                    <a:pt x="328" y="108"/>
                    <a:pt x="322" y="106"/>
                  </a:cubicBezTo>
                  <a:cubicBezTo>
                    <a:pt x="249" y="82"/>
                    <a:pt x="169" y="108"/>
                    <a:pt x="126" y="171"/>
                  </a:cubicBezTo>
                  <a:cubicBezTo>
                    <a:pt x="82" y="234"/>
                    <a:pt x="86" y="318"/>
                    <a:pt x="134" y="378"/>
                  </a:cubicBezTo>
                  <a:cubicBezTo>
                    <a:pt x="182" y="436"/>
                    <a:pt x="265" y="456"/>
                    <a:pt x="334" y="426"/>
                  </a:cubicBezTo>
                  <a:cubicBezTo>
                    <a:pt x="405" y="395"/>
                    <a:pt x="447" y="322"/>
                    <a:pt x="436" y="247"/>
                  </a:cubicBezTo>
                  <a:cubicBezTo>
                    <a:pt x="435" y="235"/>
                    <a:pt x="432" y="223"/>
                    <a:pt x="428" y="212"/>
                  </a:cubicBezTo>
                  <a:cubicBezTo>
                    <a:pt x="424" y="202"/>
                    <a:pt x="426" y="195"/>
                    <a:pt x="433" y="188"/>
                  </a:cubicBezTo>
                  <a:cubicBezTo>
                    <a:pt x="447" y="175"/>
                    <a:pt x="459" y="162"/>
                    <a:pt x="472" y="148"/>
                  </a:cubicBezTo>
                  <a:cubicBezTo>
                    <a:pt x="523" y="225"/>
                    <a:pt x="523" y="359"/>
                    <a:pt x="429" y="445"/>
                  </a:cubicBezTo>
                  <a:cubicBezTo>
                    <a:pt x="337" y="529"/>
                    <a:pt x="197" y="529"/>
                    <a:pt x="105" y="446"/>
                  </a:cubicBezTo>
                  <a:cubicBezTo>
                    <a:pt x="13" y="362"/>
                    <a:pt x="0" y="224"/>
                    <a:pt x="76" y="123"/>
                  </a:cubicBezTo>
                  <a:cubicBezTo>
                    <a:pt x="147" y="28"/>
                    <a:pt x="285" y="0"/>
                    <a:pt x="387" y="6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6643" name="Freeform 23">
              <a:extLst>
                <a:ext uri="{FF2B5EF4-FFF2-40B4-BE49-F238E27FC236}">
                  <a16:creationId xmlns:a16="http://schemas.microsoft.com/office/drawing/2014/main" id="{9039257F-D59F-45D0-977D-8A3EA578ADD3}"/>
                </a:ext>
              </a:extLst>
            </p:cNvPr>
            <p:cNvSpPr>
              <a:spLocks/>
            </p:cNvSpPr>
            <p:nvPr/>
          </p:nvSpPr>
          <p:spPr bwMode="auto">
            <a:xfrm>
              <a:off x="920947" y="2771972"/>
              <a:ext cx="252721" cy="250514"/>
            </a:xfrm>
            <a:custGeom>
              <a:avLst/>
              <a:gdLst>
                <a:gd name="T0" fmla="*/ 2147483646 w 401"/>
                <a:gd name="T1" fmla="*/ 0 h 399"/>
                <a:gd name="T2" fmla="*/ 2147483646 w 401"/>
                <a:gd name="T3" fmla="*/ 2147483646 h 399"/>
                <a:gd name="T4" fmla="*/ 2147483646 w 401"/>
                <a:gd name="T5" fmla="*/ 2147483646 h 399"/>
                <a:gd name="T6" fmla="*/ 2147483646 w 401"/>
                <a:gd name="T7" fmla="*/ 2147483646 h 399"/>
                <a:gd name="T8" fmla="*/ 2147483646 w 401"/>
                <a:gd name="T9" fmla="*/ 2147483646 h 399"/>
                <a:gd name="T10" fmla="*/ 2147483646 w 401"/>
                <a:gd name="T11" fmla="*/ 2147483646 h 399"/>
                <a:gd name="T12" fmla="*/ 2147483646 w 401"/>
                <a:gd name="T13" fmla="*/ 2147483646 h 399"/>
                <a:gd name="T14" fmla="*/ 2147483646 w 401"/>
                <a:gd name="T15" fmla="*/ 2147483646 h 399"/>
                <a:gd name="T16" fmla="*/ 2147483646 w 401"/>
                <a:gd name="T17" fmla="*/ 2147483646 h 399"/>
                <a:gd name="T18" fmla="*/ 2147483646 w 401"/>
                <a:gd name="T19" fmla="*/ 2147483646 h 399"/>
                <a:gd name="T20" fmla="*/ 2147483646 w 401"/>
                <a:gd name="T21" fmla="*/ 2147483646 h 399"/>
                <a:gd name="T22" fmla="*/ 2147483646 w 401"/>
                <a:gd name="T23" fmla="*/ 2147483646 h 399"/>
                <a:gd name="T24" fmla="*/ 2147483646 w 401"/>
                <a:gd name="T25" fmla="*/ 2147483646 h 399"/>
                <a:gd name="T26" fmla="*/ 2147483646 w 401"/>
                <a:gd name="T27" fmla="*/ 2147483646 h 399"/>
                <a:gd name="T28" fmla="*/ 2147483646 w 401"/>
                <a:gd name="T29" fmla="*/ 2147483646 h 399"/>
                <a:gd name="T30" fmla="*/ 2147483646 w 401"/>
                <a:gd name="T31" fmla="*/ 2147483646 h 399"/>
                <a:gd name="T32" fmla="*/ 2147483646 w 401"/>
                <a:gd name="T33" fmla="*/ 0 h 39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01" h="399">
                  <a:moveTo>
                    <a:pt x="286" y="0"/>
                  </a:moveTo>
                  <a:cubicBezTo>
                    <a:pt x="289" y="38"/>
                    <a:pt x="293" y="72"/>
                    <a:pt x="296" y="107"/>
                  </a:cubicBezTo>
                  <a:cubicBezTo>
                    <a:pt x="331" y="110"/>
                    <a:pt x="365" y="113"/>
                    <a:pt x="401" y="117"/>
                  </a:cubicBezTo>
                  <a:cubicBezTo>
                    <a:pt x="397" y="121"/>
                    <a:pt x="395" y="124"/>
                    <a:pt x="393" y="126"/>
                  </a:cubicBezTo>
                  <a:cubicBezTo>
                    <a:pt x="358" y="161"/>
                    <a:pt x="323" y="196"/>
                    <a:pt x="288" y="231"/>
                  </a:cubicBezTo>
                  <a:cubicBezTo>
                    <a:pt x="284" y="235"/>
                    <a:pt x="277" y="236"/>
                    <a:pt x="271" y="237"/>
                  </a:cubicBezTo>
                  <a:cubicBezTo>
                    <a:pt x="266" y="238"/>
                    <a:pt x="261" y="237"/>
                    <a:pt x="256" y="236"/>
                  </a:cubicBezTo>
                  <a:cubicBezTo>
                    <a:pt x="221" y="225"/>
                    <a:pt x="197" y="241"/>
                    <a:pt x="174" y="267"/>
                  </a:cubicBezTo>
                  <a:cubicBezTo>
                    <a:pt x="137" y="307"/>
                    <a:pt x="97" y="345"/>
                    <a:pt x="58" y="384"/>
                  </a:cubicBezTo>
                  <a:cubicBezTo>
                    <a:pt x="49" y="393"/>
                    <a:pt x="39" y="399"/>
                    <a:pt x="26" y="395"/>
                  </a:cubicBezTo>
                  <a:cubicBezTo>
                    <a:pt x="7" y="390"/>
                    <a:pt x="0" y="366"/>
                    <a:pt x="14" y="350"/>
                  </a:cubicBezTo>
                  <a:cubicBezTo>
                    <a:pt x="27" y="336"/>
                    <a:pt x="42" y="323"/>
                    <a:pt x="55" y="309"/>
                  </a:cubicBezTo>
                  <a:cubicBezTo>
                    <a:pt x="91" y="273"/>
                    <a:pt x="127" y="238"/>
                    <a:pt x="162" y="201"/>
                  </a:cubicBezTo>
                  <a:cubicBezTo>
                    <a:pt x="167" y="197"/>
                    <a:pt x="170" y="189"/>
                    <a:pt x="170" y="182"/>
                  </a:cubicBezTo>
                  <a:cubicBezTo>
                    <a:pt x="170" y="165"/>
                    <a:pt x="167" y="148"/>
                    <a:pt x="166" y="131"/>
                  </a:cubicBezTo>
                  <a:cubicBezTo>
                    <a:pt x="166" y="127"/>
                    <a:pt x="166" y="121"/>
                    <a:pt x="169" y="118"/>
                  </a:cubicBezTo>
                  <a:cubicBezTo>
                    <a:pt x="207" y="79"/>
                    <a:pt x="245" y="41"/>
                    <a:pt x="286"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6644" name="Freeform 24">
              <a:extLst>
                <a:ext uri="{FF2B5EF4-FFF2-40B4-BE49-F238E27FC236}">
                  <a16:creationId xmlns:a16="http://schemas.microsoft.com/office/drawing/2014/main" id="{924CE04E-724E-4A7B-8A66-F0CDF747912E}"/>
                </a:ext>
              </a:extLst>
            </p:cNvPr>
            <p:cNvSpPr>
              <a:spLocks/>
            </p:cNvSpPr>
            <p:nvPr/>
          </p:nvSpPr>
          <p:spPr bwMode="auto">
            <a:xfrm>
              <a:off x="859147" y="2947810"/>
              <a:ext cx="140155" cy="138316"/>
            </a:xfrm>
            <a:custGeom>
              <a:avLst/>
              <a:gdLst>
                <a:gd name="T0" fmla="*/ 2147483646 w 222"/>
                <a:gd name="T1" fmla="*/ 2147483646 h 220"/>
                <a:gd name="T2" fmla="*/ 2147483646 w 222"/>
                <a:gd name="T3" fmla="*/ 2147483646 h 220"/>
                <a:gd name="T4" fmla="*/ 2147483646 w 222"/>
                <a:gd name="T5" fmla="*/ 2147483646 h 220"/>
                <a:gd name="T6" fmla="*/ 2147483646 w 222"/>
                <a:gd name="T7" fmla="*/ 2147483646 h 220"/>
                <a:gd name="T8" fmla="*/ 2147483646 w 222"/>
                <a:gd name="T9" fmla="*/ 2147483646 h 220"/>
                <a:gd name="T10" fmla="*/ 2147483646 w 222"/>
                <a:gd name="T11" fmla="*/ 2147483646 h 220"/>
                <a:gd name="T12" fmla="*/ 2147483646 w 222"/>
                <a:gd name="T13" fmla="*/ 2147483646 h 220"/>
                <a:gd name="T14" fmla="*/ 2147483646 w 222"/>
                <a:gd name="T15" fmla="*/ 2147483646 h 220"/>
                <a:gd name="T16" fmla="*/ 2147483646 w 222"/>
                <a:gd name="T17" fmla="*/ 2147483646 h 2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22" h="220">
                  <a:moveTo>
                    <a:pt x="126" y="12"/>
                  </a:moveTo>
                  <a:cubicBezTo>
                    <a:pt x="113" y="23"/>
                    <a:pt x="100" y="34"/>
                    <a:pt x="88" y="46"/>
                  </a:cubicBezTo>
                  <a:cubicBezTo>
                    <a:pt x="63" y="72"/>
                    <a:pt x="64" y="109"/>
                    <a:pt x="89" y="133"/>
                  </a:cubicBezTo>
                  <a:cubicBezTo>
                    <a:pt x="113" y="157"/>
                    <a:pt x="150" y="157"/>
                    <a:pt x="175" y="133"/>
                  </a:cubicBezTo>
                  <a:cubicBezTo>
                    <a:pt x="188" y="121"/>
                    <a:pt x="199" y="108"/>
                    <a:pt x="211" y="95"/>
                  </a:cubicBezTo>
                  <a:cubicBezTo>
                    <a:pt x="222" y="131"/>
                    <a:pt x="201" y="174"/>
                    <a:pt x="167" y="196"/>
                  </a:cubicBezTo>
                  <a:cubicBezTo>
                    <a:pt x="128" y="220"/>
                    <a:pt x="77" y="215"/>
                    <a:pt x="43" y="185"/>
                  </a:cubicBezTo>
                  <a:cubicBezTo>
                    <a:pt x="9" y="153"/>
                    <a:pt x="0" y="103"/>
                    <a:pt x="21" y="61"/>
                  </a:cubicBezTo>
                  <a:cubicBezTo>
                    <a:pt x="41" y="23"/>
                    <a:pt x="84" y="0"/>
                    <a:pt x="126"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40" name="泪滴形 39">
            <a:extLst>
              <a:ext uri="{FF2B5EF4-FFF2-40B4-BE49-F238E27FC236}">
                <a16:creationId xmlns:a16="http://schemas.microsoft.com/office/drawing/2014/main" id="{32B413A7-3218-4868-8433-14A05E085658}"/>
              </a:ext>
            </a:extLst>
          </p:cNvPr>
          <p:cNvSpPr/>
          <p:nvPr/>
        </p:nvSpPr>
        <p:spPr>
          <a:xfrm rot="8108100">
            <a:off x="704850" y="3600450"/>
            <a:ext cx="1022350" cy="1023938"/>
          </a:xfrm>
          <a:prstGeom prst="teardrop">
            <a:avLst/>
          </a:prstGeom>
          <a:solidFill>
            <a:srgbClr val="13388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grpSp>
        <p:nvGrpSpPr>
          <p:cNvPr id="56" name="组合 55">
            <a:extLst>
              <a:ext uri="{FF2B5EF4-FFF2-40B4-BE49-F238E27FC236}">
                <a16:creationId xmlns:a16="http://schemas.microsoft.com/office/drawing/2014/main" id="{8B992F20-99AE-4513-839C-54FEAE482B69}"/>
              </a:ext>
            </a:extLst>
          </p:cNvPr>
          <p:cNvGrpSpPr/>
          <p:nvPr/>
        </p:nvGrpSpPr>
        <p:grpSpPr>
          <a:xfrm>
            <a:off x="1038673" y="3978172"/>
            <a:ext cx="370615" cy="371554"/>
            <a:chOff x="3027363" y="1563688"/>
            <a:chExt cx="1878013" cy="1882776"/>
          </a:xfrm>
          <a:solidFill>
            <a:schemeClr val="bg1"/>
          </a:solidFill>
        </p:grpSpPr>
        <p:sp>
          <p:nvSpPr>
            <p:cNvPr id="57" name="Freeform 29">
              <a:extLst>
                <a:ext uri="{FF2B5EF4-FFF2-40B4-BE49-F238E27FC236}">
                  <a16:creationId xmlns:a16="http://schemas.microsoft.com/office/drawing/2014/main" id="{68559E8E-E35D-4D98-9DAB-10C75B7B5380}"/>
                </a:ext>
              </a:extLst>
            </p:cNvPr>
            <p:cNvSpPr>
              <a:spLocks/>
            </p:cNvSpPr>
            <p:nvPr/>
          </p:nvSpPr>
          <p:spPr bwMode="auto">
            <a:xfrm>
              <a:off x="3027363" y="1785938"/>
              <a:ext cx="1743075" cy="1522413"/>
            </a:xfrm>
            <a:custGeom>
              <a:avLst/>
              <a:gdLst>
                <a:gd name="T0" fmla="*/ 0 w 640"/>
                <a:gd name="T1" fmla="*/ 1 h 561"/>
                <a:gd name="T2" fmla="*/ 84 w 640"/>
                <a:gd name="T3" fmla="*/ 1 h 561"/>
                <a:gd name="T4" fmla="*/ 113 w 640"/>
                <a:gd name="T5" fmla="*/ 67 h 561"/>
                <a:gd name="T6" fmla="*/ 159 w 640"/>
                <a:gd name="T7" fmla="*/ 82 h 561"/>
                <a:gd name="T8" fmla="*/ 231 w 640"/>
                <a:gd name="T9" fmla="*/ 2 h 561"/>
                <a:gd name="T10" fmla="*/ 408 w 640"/>
                <a:gd name="T11" fmla="*/ 2 h 561"/>
                <a:gd name="T12" fmla="*/ 436 w 640"/>
                <a:gd name="T13" fmla="*/ 66 h 561"/>
                <a:gd name="T14" fmla="*/ 483 w 640"/>
                <a:gd name="T15" fmla="*/ 82 h 561"/>
                <a:gd name="T16" fmla="*/ 556 w 640"/>
                <a:gd name="T17" fmla="*/ 1 h 561"/>
                <a:gd name="T18" fmla="*/ 633 w 640"/>
                <a:gd name="T19" fmla="*/ 1 h 561"/>
                <a:gd name="T20" fmla="*/ 639 w 640"/>
                <a:gd name="T21" fmla="*/ 15 h 561"/>
                <a:gd name="T22" fmla="*/ 639 w 640"/>
                <a:gd name="T23" fmla="*/ 193 h 561"/>
                <a:gd name="T24" fmla="*/ 639 w 640"/>
                <a:gd name="T25" fmla="*/ 273 h 561"/>
                <a:gd name="T26" fmla="*/ 595 w 640"/>
                <a:gd name="T27" fmla="*/ 246 h 561"/>
                <a:gd name="T28" fmla="*/ 591 w 640"/>
                <a:gd name="T29" fmla="*/ 233 h 561"/>
                <a:gd name="T30" fmla="*/ 590 w 640"/>
                <a:gd name="T31" fmla="*/ 160 h 561"/>
                <a:gd name="T32" fmla="*/ 49 w 640"/>
                <a:gd name="T33" fmla="*/ 160 h 561"/>
                <a:gd name="T34" fmla="*/ 49 w 640"/>
                <a:gd name="T35" fmla="*/ 524 h 561"/>
                <a:gd name="T36" fmla="*/ 66 w 640"/>
                <a:gd name="T37" fmla="*/ 524 h 561"/>
                <a:gd name="T38" fmla="*/ 310 w 640"/>
                <a:gd name="T39" fmla="*/ 523 h 561"/>
                <a:gd name="T40" fmla="*/ 336 w 640"/>
                <a:gd name="T41" fmla="*/ 538 h 561"/>
                <a:gd name="T42" fmla="*/ 350 w 640"/>
                <a:gd name="T43" fmla="*/ 561 h 561"/>
                <a:gd name="T44" fmla="*/ 0 w 640"/>
                <a:gd name="T45" fmla="*/ 561 h 561"/>
                <a:gd name="T46" fmla="*/ 0 w 640"/>
                <a:gd name="T47" fmla="*/ 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0" h="561">
                  <a:moveTo>
                    <a:pt x="0" y="1"/>
                  </a:moveTo>
                  <a:cubicBezTo>
                    <a:pt x="29" y="1"/>
                    <a:pt x="56" y="1"/>
                    <a:pt x="84" y="1"/>
                  </a:cubicBezTo>
                  <a:cubicBezTo>
                    <a:pt x="84" y="28"/>
                    <a:pt x="90" y="52"/>
                    <a:pt x="113" y="67"/>
                  </a:cubicBezTo>
                  <a:cubicBezTo>
                    <a:pt x="126" y="75"/>
                    <a:pt x="143" y="82"/>
                    <a:pt x="159" y="82"/>
                  </a:cubicBezTo>
                  <a:cubicBezTo>
                    <a:pt x="199" y="83"/>
                    <a:pt x="222" y="57"/>
                    <a:pt x="231" y="2"/>
                  </a:cubicBezTo>
                  <a:cubicBezTo>
                    <a:pt x="290" y="2"/>
                    <a:pt x="348" y="2"/>
                    <a:pt x="408" y="2"/>
                  </a:cubicBezTo>
                  <a:cubicBezTo>
                    <a:pt x="408" y="28"/>
                    <a:pt x="414" y="52"/>
                    <a:pt x="436" y="66"/>
                  </a:cubicBezTo>
                  <a:cubicBezTo>
                    <a:pt x="450" y="75"/>
                    <a:pt x="467" y="81"/>
                    <a:pt x="483" y="82"/>
                  </a:cubicBezTo>
                  <a:cubicBezTo>
                    <a:pt x="523" y="84"/>
                    <a:pt x="544" y="58"/>
                    <a:pt x="556" y="1"/>
                  </a:cubicBezTo>
                  <a:cubicBezTo>
                    <a:pt x="581" y="1"/>
                    <a:pt x="607" y="0"/>
                    <a:pt x="633" y="1"/>
                  </a:cubicBezTo>
                  <a:cubicBezTo>
                    <a:pt x="635" y="2"/>
                    <a:pt x="639" y="10"/>
                    <a:pt x="639" y="15"/>
                  </a:cubicBezTo>
                  <a:cubicBezTo>
                    <a:pt x="640" y="74"/>
                    <a:pt x="639" y="134"/>
                    <a:pt x="639" y="193"/>
                  </a:cubicBezTo>
                  <a:cubicBezTo>
                    <a:pt x="639" y="219"/>
                    <a:pt x="639" y="245"/>
                    <a:pt x="639" y="273"/>
                  </a:cubicBezTo>
                  <a:cubicBezTo>
                    <a:pt x="623" y="263"/>
                    <a:pt x="609" y="255"/>
                    <a:pt x="595" y="246"/>
                  </a:cubicBezTo>
                  <a:cubicBezTo>
                    <a:pt x="592" y="244"/>
                    <a:pt x="591" y="238"/>
                    <a:pt x="591" y="233"/>
                  </a:cubicBezTo>
                  <a:cubicBezTo>
                    <a:pt x="590" y="209"/>
                    <a:pt x="590" y="185"/>
                    <a:pt x="590" y="160"/>
                  </a:cubicBezTo>
                  <a:cubicBezTo>
                    <a:pt x="410" y="160"/>
                    <a:pt x="230" y="160"/>
                    <a:pt x="49" y="160"/>
                  </a:cubicBezTo>
                  <a:cubicBezTo>
                    <a:pt x="49" y="281"/>
                    <a:pt x="49" y="401"/>
                    <a:pt x="49" y="524"/>
                  </a:cubicBezTo>
                  <a:cubicBezTo>
                    <a:pt x="55" y="524"/>
                    <a:pt x="60" y="524"/>
                    <a:pt x="66" y="524"/>
                  </a:cubicBezTo>
                  <a:cubicBezTo>
                    <a:pt x="147" y="524"/>
                    <a:pt x="229" y="524"/>
                    <a:pt x="310" y="523"/>
                  </a:cubicBezTo>
                  <a:cubicBezTo>
                    <a:pt x="323" y="523"/>
                    <a:pt x="331" y="526"/>
                    <a:pt x="336" y="538"/>
                  </a:cubicBezTo>
                  <a:cubicBezTo>
                    <a:pt x="339" y="546"/>
                    <a:pt x="345" y="552"/>
                    <a:pt x="350" y="561"/>
                  </a:cubicBezTo>
                  <a:cubicBezTo>
                    <a:pt x="233" y="561"/>
                    <a:pt x="117" y="561"/>
                    <a:pt x="0" y="561"/>
                  </a:cubicBezTo>
                  <a:cubicBezTo>
                    <a:pt x="0" y="374"/>
                    <a:pt x="0" y="189"/>
                    <a:pt x="0" y="1"/>
                  </a:cubicBezTo>
                  <a:close/>
                </a:path>
              </a:pathLst>
            </a:custGeom>
            <a:grpFill/>
            <a:ln>
              <a:noFill/>
            </a:ln>
          </p:spPr>
          <p:txBody>
            <a:bodyPr/>
            <a:lstStyle/>
            <a:p>
              <a:pPr>
                <a:defRPr/>
              </a:pPr>
              <a:endParaRPr lang="zh-CN" altLang="en-US"/>
            </a:p>
          </p:txBody>
        </p:sp>
        <p:sp>
          <p:nvSpPr>
            <p:cNvPr id="58" name="Freeform 30">
              <a:extLst>
                <a:ext uri="{FF2B5EF4-FFF2-40B4-BE49-F238E27FC236}">
                  <a16:creationId xmlns:a16="http://schemas.microsoft.com/office/drawing/2014/main" id="{891133A8-9526-4F51-B9BB-EC64905C3ED3}"/>
                </a:ext>
              </a:extLst>
            </p:cNvPr>
            <p:cNvSpPr>
              <a:spLocks noEditPoints="1"/>
            </p:cNvSpPr>
            <p:nvPr/>
          </p:nvSpPr>
          <p:spPr bwMode="auto">
            <a:xfrm>
              <a:off x="3922713" y="2466976"/>
              <a:ext cx="982663" cy="979488"/>
            </a:xfrm>
            <a:custGeom>
              <a:avLst/>
              <a:gdLst>
                <a:gd name="T0" fmla="*/ 358 w 361"/>
                <a:gd name="T1" fmla="*/ 183 h 361"/>
                <a:gd name="T2" fmla="*/ 169 w 361"/>
                <a:gd name="T3" fmla="*/ 358 h 361"/>
                <a:gd name="T4" fmla="*/ 3 w 361"/>
                <a:gd name="T5" fmla="*/ 176 h 361"/>
                <a:gd name="T6" fmla="*/ 190 w 361"/>
                <a:gd name="T7" fmla="*/ 4 h 361"/>
                <a:gd name="T8" fmla="*/ 358 w 361"/>
                <a:gd name="T9" fmla="*/ 183 h 361"/>
                <a:gd name="T10" fmla="*/ 179 w 361"/>
                <a:gd name="T11" fmla="*/ 314 h 361"/>
                <a:gd name="T12" fmla="*/ 314 w 361"/>
                <a:gd name="T13" fmla="*/ 182 h 361"/>
                <a:gd name="T14" fmla="*/ 182 w 361"/>
                <a:gd name="T15" fmla="*/ 47 h 361"/>
                <a:gd name="T16" fmla="*/ 47 w 361"/>
                <a:gd name="T17" fmla="*/ 179 h 361"/>
                <a:gd name="T18" fmla="*/ 179 w 361"/>
                <a:gd name="T19" fmla="*/ 314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1" h="361">
                  <a:moveTo>
                    <a:pt x="358" y="183"/>
                  </a:moveTo>
                  <a:cubicBezTo>
                    <a:pt x="354" y="287"/>
                    <a:pt x="274" y="361"/>
                    <a:pt x="169" y="358"/>
                  </a:cubicBezTo>
                  <a:cubicBezTo>
                    <a:pt x="77" y="355"/>
                    <a:pt x="0" y="271"/>
                    <a:pt x="3" y="176"/>
                  </a:cubicBezTo>
                  <a:cubicBezTo>
                    <a:pt x="6" y="76"/>
                    <a:pt x="88" y="0"/>
                    <a:pt x="190" y="4"/>
                  </a:cubicBezTo>
                  <a:cubicBezTo>
                    <a:pt x="283" y="7"/>
                    <a:pt x="361" y="91"/>
                    <a:pt x="358" y="183"/>
                  </a:cubicBezTo>
                  <a:close/>
                  <a:moveTo>
                    <a:pt x="179" y="314"/>
                  </a:moveTo>
                  <a:cubicBezTo>
                    <a:pt x="252" y="315"/>
                    <a:pt x="313" y="256"/>
                    <a:pt x="314" y="182"/>
                  </a:cubicBezTo>
                  <a:cubicBezTo>
                    <a:pt x="314" y="109"/>
                    <a:pt x="255" y="48"/>
                    <a:pt x="182" y="47"/>
                  </a:cubicBezTo>
                  <a:cubicBezTo>
                    <a:pt x="109" y="46"/>
                    <a:pt x="48" y="105"/>
                    <a:pt x="47" y="179"/>
                  </a:cubicBezTo>
                  <a:cubicBezTo>
                    <a:pt x="46" y="253"/>
                    <a:pt x="105" y="313"/>
                    <a:pt x="179" y="314"/>
                  </a:cubicBezTo>
                  <a:close/>
                </a:path>
              </a:pathLst>
            </a:custGeom>
            <a:grpFill/>
            <a:ln>
              <a:noFill/>
            </a:ln>
          </p:spPr>
          <p:txBody>
            <a:bodyPr/>
            <a:lstStyle/>
            <a:p>
              <a:pPr>
                <a:defRPr/>
              </a:pPr>
              <a:endParaRPr lang="zh-CN" altLang="en-US"/>
            </a:p>
          </p:txBody>
        </p:sp>
        <p:sp>
          <p:nvSpPr>
            <p:cNvPr id="59" name="Freeform 31">
              <a:extLst>
                <a:ext uri="{FF2B5EF4-FFF2-40B4-BE49-F238E27FC236}">
                  <a16:creationId xmlns:a16="http://schemas.microsoft.com/office/drawing/2014/main" id="{5AEC87F4-F3D9-47D1-BBC6-5722690D0476}"/>
                </a:ext>
              </a:extLst>
            </p:cNvPr>
            <p:cNvSpPr>
              <a:spLocks/>
            </p:cNvSpPr>
            <p:nvPr/>
          </p:nvSpPr>
          <p:spPr bwMode="auto">
            <a:xfrm>
              <a:off x="3324226" y="1563688"/>
              <a:ext cx="263525" cy="377825"/>
            </a:xfrm>
            <a:custGeom>
              <a:avLst/>
              <a:gdLst>
                <a:gd name="T0" fmla="*/ 1 w 97"/>
                <a:gd name="T1" fmla="*/ 71 h 139"/>
                <a:gd name="T2" fmla="*/ 1 w 97"/>
                <a:gd name="T3" fmla="*/ 44 h 139"/>
                <a:gd name="T4" fmla="*/ 50 w 97"/>
                <a:gd name="T5" fmla="*/ 1 h 139"/>
                <a:gd name="T6" fmla="*/ 95 w 97"/>
                <a:gd name="T7" fmla="*/ 46 h 139"/>
                <a:gd name="T8" fmla="*/ 95 w 97"/>
                <a:gd name="T9" fmla="*/ 95 h 139"/>
                <a:gd name="T10" fmla="*/ 48 w 97"/>
                <a:gd name="T11" fmla="*/ 139 h 139"/>
                <a:gd name="T12" fmla="*/ 1 w 97"/>
                <a:gd name="T13" fmla="*/ 95 h 139"/>
                <a:gd name="T14" fmla="*/ 1 w 97"/>
                <a:gd name="T15" fmla="*/ 71 h 139"/>
                <a:gd name="T16" fmla="*/ 1 w 97"/>
                <a:gd name="T17" fmla="*/ 7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139">
                  <a:moveTo>
                    <a:pt x="1" y="71"/>
                  </a:moveTo>
                  <a:cubicBezTo>
                    <a:pt x="1" y="62"/>
                    <a:pt x="0" y="52"/>
                    <a:pt x="1" y="44"/>
                  </a:cubicBezTo>
                  <a:cubicBezTo>
                    <a:pt x="4" y="17"/>
                    <a:pt x="24" y="0"/>
                    <a:pt x="50" y="1"/>
                  </a:cubicBezTo>
                  <a:cubicBezTo>
                    <a:pt x="74" y="1"/>
                    <a:pt x="94" y="20"/>
                    <a:pt x="95" y="46"/>
                  </a:cubicBezTo>
                  <a:cubicBezTo>
                    <a:pt x="97" y="62"/>
                    <a:pt x="96" y="79"/>
                    <a:pt x="95" y="95"/>
                  </a:cubicBezTo>
                  <a:cubicBezTo>
                    <a:pt x="94" y="121"/>
                    <a:pt x="73" y="139"/>
                    <a:pt x="48" y="139"/>
                  </a:cubicBezTo>
                  <a:cubicBezTo>
                    <a:pt x="23" y="139"/>
                    <a:pt x="2" y="120"/>
                    <a:pt x="1" y="95"/>
                  </a:cubicBezTo>
                  <a:cubicBezTo>
                    <a:pt x="0" y="87"/>
                    <a:pt x="1" y="79"/>
                    <a:pt x="1" y="71"/>
                  </a:cubicBezTo>
                  <a:cubicBezTo>
                    <a:pt x="1" y="71"/>
                    <a:pt x="1" y="71"/>
                    <a:pt x="1" y="71"/>
                  </a:cubicBezTo>
                  <a:close/>
                </a:path>
              </a:pathLst>
            </a:custGeom>
            <a:grpFill/>
            <a:ln>
              <a:noFill/>
            </a:ln>
          </p:spPr>
          <p:txBody>
            <a:bodyPr/>
            <a:lstStyle/>
            <a:p>
              <a:pPr>
                <a:defRPr/>
              </a:pPr>
              <a:endParaRPr lang="zh-CN" altLang="en-US"/>
            </a:p>
          </p:txBody>
        </p:sp>
        <p:sp>
          <p:nvSpPr>
            <p:cNvPr id="60" name="Freeform 32">
              <a:extLst>
                <a:ext uri="{FF2B5EF4-FFF2-40B4-BE49-F238E27FC236}">
                  <a16:creationId xmlns:a16="http://schemas.microsoft.com/office/drawing/2014/main" id="{5274159D-3EBD-4AE3-8196-870AFD9DD09A}"/>
                </a:ext>
              </a:extLst>
            </p:cNvPr>
            <p:cNvSpPr>
              <a:spLocks/>
            </p:cNvSpPr>
            <p:nvPr/>
          </p:nvSpPr>
          <p:spPr bwMode="auto">
            <a:xfrm>
              <a:off x="4206876" y="1563688"/>
              <a:ext cx="260350" cy="382588"/>
            </a:xfrm>
            <a:custGeom>
              <a:avLst/>
              <a:gdLst>
                <a:gd name="T0" fmla="*/ 96 w 96"/>
                <a:gd name="T1" fmla="*/ 72 h 141"/>
                <a:gd name="T2" fmla="*/ 96 w 96"/>
                <a:gd name="T3" fmla="*/ 93 h 141"/>
                <a:gd name="T4" fmla="*/ 52 w 96"/>
                <a:gd name="T5" fmla="*/ 139 h 141"/>
                <a:gd name="T6" fmla="*/ 1 w 96"/>
                <a:gd name="T7" fmla="*/ 97 h 141"/>
                <a:gd name="T8" fmla="*/ 1 w 96"/>
                <a:gd name="T9" fmla="*/ 44 h 141"/>
                <a:gd name="T10" fmla="*/ 51 w 96"/>
                <a:gd name="T11" fmla="*/ 1 h 141"/>
                <a:gd name="T12" fmla="*/ 96 w 96"/>
                <a:gd name="T13" fmla="*/ 49 h 141"/>
                <a:gd name="T14" fmla="*/ 96 w 96"/>
                <a:gd name="T15" fmla="*/ 72 h 141"/>
                <a:gd name="T16" fmla="*/ 96 w 96"/>
                <a:gd name="T17" fmla="*/ 7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141">
                  <a:moveTo>
                    <a:pt x="96" y="72"/>
                  </a:moveTo>
                  <a:cubicBezTo>
                    <a:pt x="96" y="79"/>
                    <a:pt x="96" y="86"/>
                    <a:pt x="96" y="93"/>
                  </a:cubicBezTo>
                  <a:cubicBezTo>
                    <a:pt x="95" y="118"/>
                    <a:pt x="76" y="138"/>
                    <a:pt x="52" y="139"/>
                  </a:cubicBezTo>
                  <a:cubicBezTo>
                    <a:pt x="26" y="141"/>
                    <a:pt x="4" y="124"/>
                    <a:pt x="1" y="97"/>
                  </a:cubicBezTo>
                  <a:cubicBezTo>
                    <a:pt x="0" y="80"/>
                    <a:pt x="0" y="62"/>
                    <a:pt x="1" y="44"/>
                  </a:cubicBezTo>
                  <a:cubicBezTo>
                    <a:pt x="4" y="17"/>
                    <a:pt x="25" y="0"/>
                    <a:pt x="51" y="1"/>
                  </a:cubicBezTo>
                  <a:cubicBezTo>
                    <a:pt x="77" y="2"/>
                    <a:pt x="95" y="22"/>
                    <a:pt x="96" y="49"/>
                  </a:cubicBezTo>
                  <a:cubicBezTo>
                    <a:pt x="96" y="57"/>
                    <a:pt x="96" y="64"/>
                    <a:pt x="96" y="72"/>
                  </a:cubicBezTo>
                  <a:cubicBezTo>
                    <a:pt x="96" y="72"/>
                    <a:pt x="96" y="72"/>
                    <a:pt x="96" y="72"/>
                  </a:cubicBezTo>
                  <a:close/>
                </a:path>
              </a:pathLst>
            </a:custGeom>
            <a:grpFill/>
            <a:ln>
              <a:noFill/>
            </a:ln>
          </p:spPr>
          <p:txBody>
            <a:bodyPr/>
            <a:lstStyle/>
            <a:p>
              <a:pPr>
                <a:defRPr/>
              </a:pPr>
              <a:endParaRPr lang="zh-CN" altLang="en-US"/>
            </a:p>
          </p:txBody>
        </p:sp>
        <p:sp>
          <p:nvSpPr>
            <p:cNvPr id="61" name="Freeform 33">
              <a:extLst>
                <a:ext uri="{FF2B5EF4-FFF2-40B4-BE49-F238E27FC236}">
                  <a16:creationId xmlns:a16="http://schemas.microsoft.com/office/drawing/2014/main" id="{BCE7EECB-3CBF-4467-A6DC-C991A11696A0}"/>
                </a:ext>
              </a:extLst>
            </p:cNvPr>
            <p:cNvSpPr>
              <a:spLocks/>
            </p:cNvSpPr>
            <p:nvPr/>
          </p:nvSpPr>
          <p:spPr bwMode="auto">
            <a:xfrm>
              <a:off x="3330576" y="2903538"/>
              <a:ext cx="176213" cy="174625"/>
            </a:xfrm>
            <a:custGeom>
              <a:avLst/>
              <a:gdLst>
                <a:gd name="T0" fmla="*/ 65 w 65"/>
                <a:gd name="T1" fmla="*/ 64 h 64"/>
                <a:gd name="T2" fmla="*/ 0 w 65"/>
                <a:gd name="T3" fmla="*/ 64 h 64"/>
                <a:gd name="T4" fmla="*/ 0 w 65"/>
                <a:gd name="T5" fmla="*/ 0 h 64"/>
                <a:gd name="T6" fmla="*/ 65 w 65"/>
                <a:gd name="T7" fmla="*/ 0 h 64"/>
                <a:gd name="T8" fmla="*/ 65 w 65"/>
                <a:gd name="T9" fmla="*/ 64 h 64"/>
              </a:gdLst>
              <a:ahLst/>
              <a:cxnLst>
                <a:cxn ang="0">
                  <a:pos x="T0" y="T1"/>
                </a:cxn>
                <a:cxn ang="0">
                  <a:pos x="T2" y="T3"/>
                </a:cxn>
                <a:cxn ang="0">
                  <a:pos x="T4" y="T5"/>
                </a:cxn>
                <a:cxn ang="0">
                  <a:pos x="T6" y="T7"/>
                </a:cxn>
                <a:cxn ang="0">
                  <a:pos x="T8" y="T9"/>
                </a:cxn>
              </a:cxnLst>
              <a:rect l="0" t="0" r="r" b="b"/>
              <a:pathLst>
                <a:path w="65" h="64">
                  <a:moveTo>
                    <a:pt x="65" y="64"/>
                  </a:moveTo>
                  <a:cubicBezTo>
                    <a:pt x="43" y="64"/>
                    <a:pt x="22" y="64"/>
                    <a:pt x="0" y="64"/>
                  </a:cubicBezTo>
                  <a:cubicBezTo>
                    <a:pt x="0" y="43"/>
                    <a:pt x="0" y="22"/>
                    <a:pt x="0" y="0"/>
                  </a:cubicBezTo>
                  <a:cubicBezTo>
                    <a:pt x="21" y="0"/>
                    <a:pt x="42" y="0"/>
                    <a:pt x="65" y="0"/>
                  </a:cubicBezTo>
                  <a:cubicBezTo>
                    <a:pt x="65" y="21"/>
                    <a:pt x="65" y="42"/>
                    <a:pt x="65" y="64"/>
                  </a:cubicBezTo>
                  <a:close/>
                </a:path>
              </a:pathLst>
            </a:custGeom>
            <a:grpFill/>
            <a:ln>
              <a:noFill/>
            </a:ln>
          </p:spPr>
          <p:txBody>
            <a:bodyPr/>
            <a:lstStyle/>
            <a:p>
              <a:pPr>
                <a:defRPr/>
              </a:pPr>
              <a:endParaRPr lang="zh-CN" altLang="en-US"/>
            </a:p>
          </p:txBody>
        </p:sp>
        <p:sp>
          <p:nvSpPr>
            <p:cNvPr id="62" name="Freeform 34">
              <a:extLst>
                <a:ext uri="{FF2B5EF4-FFF2-40B4-BE49-F238E27FC236}">
                  <a16:creationId xmlns:a16="http://schemas.microsoft.com/office/drawing/2014/main" id="{AF21C171-5735-46A5-BD4C-52D6BACE8DF1}"/>
                </a:ext>
              </a:extLst>
            </p:cNvPr>
            <p:cNvSpPr>
              <a:spLocks/>
            </p:cNvSpPr>
            <p:nvPr/>
          </p:nvSpPr>
          <p:spPr bwMode="auto">
            <a:xfrm>
              <a:off x="3330576" y="2624138"/>
              <a:ext cx="176213" cy="176213"/>
            </a:xfrm>
            <a:custGeom>
              <a:avLst/>
              <a:gdLst>
                <a:gd name="T0" fmla="*/ 65 w 65"/>
                <a:gd name="T1" fmla="*/ 0 h 65"/>
                <a:gd name="T2" fmla="*/ 65 w 65"/>
                <a:gd name="T3" fmla="*/ 65 h 65"/>
                <a:gd name="T4" fmla="*/ 0 w 65"/>
                <a:gd name="T5" fmla="*/ 65 h 65"/>
                <a:gd name="T6" fmla="*/ 0 w 65"/>
                <a:gd name="T7" fmla="*/ 0 h 65"/>
                <a:gd name="T8" fmla="*/ 65 w 65"/>
                <a:gd name="T9" fmla="*/ 0 h 65"/>
              </a:gdLst>
              <a:ahLst/>
              <a:cxnLst>
                <a:cxn ang="0">
                  <a:pos x="T0" y="T1"/>
                </a:cxn>
                <a:cxn ang="0">
                  <a:pos x="T2" y="T3"/>
                </a:cxn>
                <a:cxn ang="0">
                  <a:pos x="T4" y="T5"/>
                </a:cxn>
                <a:cxn ang="0">
                  <a:pos x="T6" y="T7"/>
                </a:cxn>
                <a:cxn ang="0">
                  <a:pos x="T8" y="T9"/>
                </a:cxn>
              </a:cxnLst>
              <a:rect l="0" t="0" r="r" b="b"/>
              <a:pathLst>
                <a:path w="65" h="65">
                  <a:moveTo>
                    <a:pt x="65" y="0"/>
                  </a:moveTo>
                  <a:cubicBezTo>
                    <a:pt x="65" y="22"/>
                    <a:pt x="65" y="43"/>
                    <a:pt x="65" y="65"/>
                  </a:cubicBezTo>
                  <a:cubicBezTo>
                    <a:pt x="43" y="65"/>
                    <a:pt x="22" y="65"/>
                    <a:pt x="0" y="65"/>
                  </a:cubicBezTo>
                  <a:cubicBezTo>
                    <a:pt x="0" y="43"/>
                    <a:pt x="0" y="22"/>
                    <a:pt x="0" y="0"/>
                  </a:cubicBezTo>
                  <a:cubicBezTo>
                    <a:pt x="22" y="0"/>
                    <a:pt x="43" y="0"/>
                    <a:pt x="65" y="0"/>
                  </a:cubicBezTo>
                  <a:close/>
                </a:path>
              </a:pathLst>
            </a:custGeom>
            <a:grpFill/>
            <a:ln>
              <a:noFill/>
            </a:ln>
          </p:spPr>
          <p:txBody>
            <a:bodyPr/>
            <a:lstStyle/>
            <a:p>
              <a:pPr>
                <a:defRPr/>
              </a:pPr>
              <a:endParaRPr lang="zh-CN" altLang="en-US"/>
            </a:p>
          </p:txBody>
        </p:sp>
        <p:sp>
          <p:nvSpPr>
            <p:cNvPr id="63" name="Freeform 35">
              <a:extLst>
                <a:ext uri="{FF2B5EF4-FFF2-40B4-BE49-F238E27FC236}">
                  <a16:creationId xmlns:a16="http://schemas.microsoft.com/office/drawing/2014/main" id="{2FFD3E22-B86E-4062-BE6C-EBD560458F0E}"/>
                </a:ext>
              </a:extLst>
            </p:cNvPr>
            <p:cNvSpPr>
              <a:spLocks/>
            </p:cNvSpPr>
            <p:nvPr/>
          </p:nvSpPr>
          <p:spPr bwMode="auto">
            <a:xfrm>
              <a:off x="3654426" y="2347913"/>
              <a:ext cx="176213" cy="173038"/>
            </a:xfrm>
            <a:custGeom>
              <a:avLst/>
              <a:gdLst>
                <a:gd name="T0" fmla="*/ 0 w 65"/>
                <a:gd name="T1" fmla="*/ 64 h 64"/>
                <a:gd name="T2" fmla="*/ 0 w 65"/>
                <a:gd name="T3" fmla="*/ 0 h 64"/>
                <a:gd name="T4" fmla="*/ 65 w 65"/>
                <a:gd name="T5" fmla="*/ 0 h 64"/>
                <a:gd name="T6" fmla="*/ 65 w 65"/>
                <a:gd name="T7" fmla="*/ 64 h 64"/>
                <a:gd name="T8" fmla="*/ 0 w 65"/>
                <a:gd name="T9" fmla="*/ 64 h 64"/>
              </a:gdLst>
              <a:ahLst/>
              <a:cxnLst>
                <a:cxn ang="0">
                  <a:pos x="T0" y="T1"/>
                </a:cxn>
                <a:cxn ang="0">
                  <a:pos x="T2" y="T3"/>
                </a:cxn>
                <a:cxn ang="0">
                  <a:pos x="T4" y="T5"/>
                </a:cxn>
                <a:cxn ang="0">
                  <a:pos x="T6" y="T7"/>
                </a:cxn>
                <a:cxn ang="0">
                  <a:pos x="T8" y="T9"/>
                </a:cxn>
              </a:cxnLst>
              <a:rect l="0" t="0" r="r" b="b"/>
              <a:pathLst>
                <a:path w="65" h="64">
                  <a:moveTo>
                    <a:pt x="0" y="64"/>
                  </a:moveTo>
                  <a:cubicBezTo>
                    <a:pt x="0" y="42"/>
                    <a:pt x="0" y="21"/>
                    <a:pt x="0" y="0"/>
                  </a:cubicBezTo>
                  <a:cubicBezTo>
                    <a:pt x="22" y="0"/>
                    <a:pt x="42" y="0"/>
                    <a:pt x="65" y="0"/>
                  </a:cubicBezTo>
                  <a:cubicBezTo>
                    <a:pt x="65" y="21"/>
                    <a:pt x="65" y="42"/>
                    <a:pt x="65" y="64"/>
                  </a:cubicBezTo>
                  <a:cubicBezTo>
                    <a:pt x="44" y="64"/>
                    <a:pt x="23" y="64"/>
                    <a:pt x="0" y="64"/>
                  </a:cubicBezTo>
                  <a:close/>
                </a:path>
              </a:pathLst>
            </a:custGeom>
            <a:grpFill/>
            <a:ln>
              <a:noFill/>
            </a:ln>
          </p:spPr>
          <p:txBody>
            <a:bodyPr/>
            <a:lstStyle/>
            <a:p>
              <a:pPr>
                <a:defRPr/>
              </a:pPr>
              <a:endParaRPr lang="zh-CN" altLang="en-US"/>
            </a:p>
          </p:txBody>
        </p:sp>
        <p:sp>
          <p:nvSpPr>
            <p:cNvPr id="64" name="Freeform 36">
              <a:extLst>
                <a:ext uri="{FF2B5EF4-FFF2-40B4-BE49-F238E27FC236}">
                  <a16:creationId xmlns:a16="http://schemas.microsoft.com/office/drawing/2014/main" id="{E5F941AE-D7F5-4A82-8B12-A7753E70E800}"/>
                </a:ext>
              </a:extLst>
            </p:cNvPr>
            <p:cNvSpPr>
              <a:spLocks/>
            </p:cNvSpPr>
            <p:nvPr/>
          </p:nvSpPr>
          <p:spPr bwMode="auto">
            <a:xfrm>
              <a:off x="3654426" y="2624138"/>
              <a:ext cx="176213" cy="176213"/>
            </a:xfrm>
            <a:custGeom>
              <a:avLst/>
              <a:gdLst>
                <a:gd name="T0" fmla="*/ 0 w 65"/>
                <a:gd name="T1" fmla="*/ 65 h 65"/>
                <a:gd name="T2" fmla="*/ 0 w 65"/>
                <a:gd name="T3" fmla="*/ 0 h 65"/>
                <a:gd name="T4" fmla="*/ 65 w 65"/>
                <a:gd name="T5" fmla="*/ 0 h 65"/>
                <a:gd name="T6" fmla="*/ 65 w 65"/>
                <a:gd name="T7" fmla="*/ 65 h 65"/>
                <a:gd name="T8" fmla="*/ 0 w 65"/>
                <a:gd name="T9" fmla="*/ 65 h 65"/>
              </a:gdLst>
              <a:ahLst/>
              <a:cxnLst>
                <a:cxn ang="0">
                  <a:pos x="T0" y="T1"/>
                </a:cxn>
                <a:cxn ang="0">
                  <a:pos x="T2" y="T3"/>
                </a:cxn>
                <a:cxn ang="0">
                  <a:pos x="T4" y="T5"/>
                </a:cxn>
                <a:cxn ang="0">
                  <a:pos x="T6" y="T7"/>
                </a:cxn>
                <a:cxn ang="0">
                  <a:pos x="T8" y="T9"/>
                </a:cxn>
              </a:cxnLst>
              <a:rect l="0" t="0" r="r" b="b"/>
              <a:pathLst>
                <a:path w="65" h="65">
                  <a:moveTo>
                    <a:pt x="0" y="65"/>
                  </a:moveTo>
                  <a:cubicBezTo>
                    <a:pt x="0" y="42"/>
                    <a:pt x="0" y="22"/>
                    <a:pt x="0" y="0"/>
                  </a:cubicBezTo>
                  <a:cubicBezTo>
                    <a:pt x="22" y="0"/>
                    <a:pt x="43" y="0"/>
                    <a:pt x="65" y="0"/>
                  </a:cubicBezTo>
                  <a:cubicBezTo>
                    <a:pt x="65" y="21"/>
                    <a:pt x="65" y="42"/>
                    <a:pt x="65" y="65"/>
                  </a:cubicBezTo>
                  <a:cubicBezTo>
                    <a:pt x="44" y="65"/>
                    <a:pt x="23" y="65"/>
                    <a:pt x="0" y="65"/>
                  </a:cubicBezTo>
                  <a:close/>
                </a:path>
              </a:pathLst>
            </a:custGeom>
            <a:grpFill/>
            <a:ln>
              <a:noFill/>
            </a:ln>
          </p:spPr>
          <p:txBody>
            <a:bodyPr/>
            <a:lstStyle/>
            <a:p>
              <a:pPr>
                <a:defRPr/>
              </a:pPr>
              <a:endParaRPr lang="zh-CN" altLang="en-US"/>
            </a:p>
          </p:txBody>
        </p:sp>
        <p:sp>
          <p:nvSpPr>
            <p:cNvPr id="65" name="Freeform 37">
              <a:extLst>
                <a:ext uri="{FF2B5EF4-FFF2-40B4-BE49-F238E27FC236}">
                  <a16:creationId xmlns:a16="http://schemas.microsoft.com/office/drawing/2014/main" id="{ABD21848-465C-49F2-A59A-F283025BA476}"/>
                </a:ext>
              </a:extLst>
            </p:cNvPr>
            <p:cNvSpPr>
              <a:spLocks/>
            </p:cNvSpPr>
            <p:nvPr/>
          </p:nvSpPr>
          <p:spPr bwMode="auto">
            <a:xfrm>
              <a:off x="3654426" y="2901951"/>
              <a:ext cx="176213" cy="176213"/>
            </a:xfrm>
            <a:custGeom>
              <a:avLst/>
              <a:gdLst>
                <a:gd name="T0" fmla="*/ 0 w 65"/>
                <a:gd name="T1" fmla="*/ 0 h 65"/>
                <a:gd name="T2" fmla="*/ 65 w 65"/>
                <a:gd name="T3" fmla="*/ 0 h 65"/>
                <a:gd name="T4" fmla="*/ 65 w 65"/>
                <a:gd name="T5" fmla="*/ 65 h 65"/>
                <a:gd name="T6" fmla="*/ 0 w 65"/>
                <a:gd name="T7" fmla="*/ 65 h 65"/>
                <a:gd name="T8" fmla="*/ 0 w 65"/>
                <a:gd name="T9" fmla="*/ 0 h 65"/>
              </a:gdLst>
              <a:ahLst/>
              <a:cxnLst>
                <a:cxn ang="0">
                  <a:pos x="T0" y="T1"/>
                </a:cxn>
                <a:cxn ang="0">
                  <a:pos x="T2" y="T3"/>
                </a:cxn>
                <a:cxn ang="0">
                  <a:pos x="T4" y="T5"/>
                </a:cxn>
                <a:cxn ang="0">
                  <a:pos x="T6" y="T7"/>
                </a:cxn>
                <a:cxn ang="0">
                  <a:pos x="T8" y="T9"/>
                </a:cxn>
              </a:cxnLst>
              <a:rect l="0" t="0" r="r" b="b"/>
              <a:pathLst>
                <a:path w="65" h="65">
                  <a:moveTo>
                    <a:pt x="0" y="0"/>
                  </a:moveTo>
                  <a:cubicBezTo>
                    <a:pt x="23" y="0"/>
                    <a:pt x="43" y="0"/>
                    <a:pt x="65" y="0"/>
                  </a:cubicBezTo>
                  <a:cubicBezTo>
                    <a:pt x="65" y="22"/>
                    <a:pt x="65" y="43"/>
                    <a:pt x="65" y="65"/>
                  </a:cubicBezTo>
                  <a:cubicBezTo>
                    <a:pt x="44" y="65"/>
                    <a:pt x="23" y="65"/>
                    <a:pt x="0" y="65"/>
                  </a:cubicBezTo>
                  <a:cubicBezTo>
                    <a:pt x="0" y="44"/>
                    <a:pt x="0" y="23"/>
                    <a:pt x="0" y="0"/>
                  </a:cubicBezTo>
                  <a:close/>
                </a:path>
              </a:pathLst>
            </a:custGeom>
            <a:grpFill/>
            <a:ln>
              <a:noFill/>
            </a:ln>
          </p:spPr>
          <p:txBody>
            <a:bodyPr/>
            <a:lstStyle/>
            <a:p>
              <a:pPr>
                <a:defRPr/>
              </a:pPr>
              <a:endParaRPr lang="zh-CN" altLang="en-US"/>
            </a:p>
          </p:txBody>
        </p:sp>
        <p:sp>
          <p:nvSpPr>
            <p:cNvPr id="66" name="Freeform 38">
              <a:extLst>
                <a:ext uri="{FF2B5EF4-FFF2-40B4-BE49-F238E27FC236}">
                  <a16:creationId xmlns:a16="http://schemas.microsoft.com/office/drawing/2014/main" id="{DE569127-4286-44B2-B244-62273206F21F}"/>
                </a:ext>
              </a:extLst>
            </p:cNvPr>
            <p:cNvSpPr>
              <a:spLocks/>
            </p:cNvSpPr>
            <p:nvPr/>
          </p:nvSpPr>
          <p:spPr bwMode="auto">
            <a:xfrm>
              <a:off x="3979863" y="2347913"/>
              <a:ext cx="196850" cy="195263"/>
            </a:xfrm>
            <a:custGeom>
              <a:avLst/>
              <a:gdLst>
                <a:gd name="T0" fmla="*/ 0 w 72"/>
                <a:gd name="T1" fmla="*/ 0 h 72"/>
                <a:gd name="T2" fmla="*/ 64 w 72"/>
                <a:gd name="T3" fmla="*/ 0 h 72"/>
                <a:gd name="T4" fmla="*/ 0 w 72"/>
                <a:gd name="T5" fmla="*/ 64 h 72"/>
                <a:gd name="T6" fmla="*/ 0 w 72"/>
                <a:gd name="T7" fmla="*/ 0 h 72"/>
              </a:gdLst>
              <a:ahLst/>
              <a:cxnLst>
                <a:cxn ang="0">
                  <a:pos x="T0" y="T1"/>
                </a:cxn>
                <a:cxn ang="0">
                  <a:pos x="T2" y="T3"/>
                </a:cxn>
                <a:cxn ang="0">
                  <a:pos x="T4" y="T5"/>
                </a:cxn>
                <a:cxn ang="0">
                  <a:pos x="T6" y="T7"/>
                </a:cxn>
              </a:cxnLst>
              <a:rect l="0" t="0" r="r" b="b"/>
              <a:pathLst>
                <a:path w="72" h="72">
                  <a:moveTo>
                    <a:pt x="0" y="0"/>
                  </a:moveTo>
                  <a:cubicBezTo>
                    <a:pt x="22" y="0"/>
                    <a:pt x="43" y="0"/>
                    <a:pt x="64" y="0"/>
                  </a:cubicBezTo>
                  <a:cubicBezTo>
                    <a:pt x="72" y="49"/>
                    <a:pt x="50" y="72"/>
                    <a:pt x="0" y="64"/>
                  </a:cubicBezTo>
                  <a:cubicBezTo>
                    <a:pt x="0" y="43"/>
                    <a:pt x="0" y="22"/>
                    <a:pt x="0" y="0"/>
                  </a:cubicBezTo>
                  <a:close/>
                </a:path>
              </a:pathLst>
            </a:custGeom>
            <a:grpFill/>
            <a:ln>
              <a:noFill/>
            </a:ln>
          </p:spPr>
          <p:txBody>
            <a:bodyPr/>
            <a:lstStyle/>
            <a:p>
              <a:pPr>
                <a:defRPr/>
              </a:pPr>
              <a:endParaRPr lang="zh-CN" altLang="en-US"/>
            </a:p>
          </p:txBody>
        </p:sp>
        <p:sp>
          <p:nvSpPr>
            <p:cNvPr id="67" name="Freeform 39">
              <a:extLst>
                <a:ext uri="{FF2B5EF4-FFF2-40B4-BE49-F238E27FC236}">
                  <a16:creationId xmlns:a16="http://schemas.microsoft.com/office/drawing/2014/main" id="{3BFD6359-6279-4878-A874-2A444C6552ED}"/>
                </a:ext>
              </a:extLst>
            </p:cNvPr>
            <p:cNvSpPr>
              <a:spLocks/>
            </p:cNvSpPr>
            <p:nvPr/>
          </p:nvSpPr>
          <p:spPr bwMode="auto">
            <a:xfrm>
              <a:off x="4306888" y="2347913"/>
              <a:ext cx="177800" cy="60325"/>
            </a:xfrm>
            <a:custGeom>
              <a:avLst/>
              <a:gdLst>
                <a:gd name="T0" fmla="*/ 65 w 65"/>
                <a:gd name="T1" fmla="*/ 0 h 22"/>
                <a:gd name="T2" fmla="*/ 65 w 65"/>
                <a:gd name="T3" fmla="*/ 22 h 22"/>
                <a:gd name="T4" fmla="*/ 0 w 65"/>
                <a:gd name="T5" fmla="*/ 22 h 22"/>
                <a:gd name="T6" fmla="*/ 0 w 65"/>
                <a:gd name="T7" fmla="*/ 0 h 22"/>
                <a:gd name="T8" fmla="*/ 65 w 65"/>
                <a:gd name="T9" fmla="*/ 0 h 22"/>
              </a:gdLst>
              <a:ahLst/>
              <a:cxnLst>
                <a:cxn ang="0">
                  <a:pos x="T0" y="T1"/>
                </a:cxn>
                <a:cxn ang="0">
                  <a:pos x="T2" y="T3"/>
                </a:cxn>
                <a:cxn ang="0">
                  <a:pos x="T4" y="T5"/>
                </a:cxn>
                <a:cxn ang="0">
                  <a:pos x="T6" y="T7"/>
                </a:cxn>
                <a:cxn ang="0">
                  <a:pos x="T8" y="T9"/>
                </a:cxn>
              </a:cxnLst>
              <a:rect l="0" t="0" r="r" b="b"/>
              <a:pathLst>
                <a:path w="65" h="22">
                  <a:moveTo>
                    <a:pt x="65" y="0"/>
                  </a:moveTo>
                  <a:cubicBezTo>
                    <a:pt x="65" y="7"/>
                    <a:pt x="65" y="13"/>
                    <a:pt x="65" y="22"/>
                  </a:cubicBezTo>
                  <a:cubicBezTo>
                    <a:pt x="43" y="22"/>
                    <a:pt x="22" y="22"/>
                    <a:pt x="0" y="22"/>
                  </a:cubicBezTo>
                  <a:cubicBezTo>
                    <a:pt x="0" y="16"/>
                    <a:pt x="0" y="9"/>
                    <a:pt x="0" y="0"/>
                  </a:cubicBezTo>
                  <a:cubicBezTo>
                    <a:pt x="21" y="0"/>
                    <a:pt x="42" y="0"/>
                    <a:pt x="65" y="0"/>
                  </a:cubicBezTo>
                  <a:close/>
                </a:path>
              </a:pathLst>
            </a:custGeom>
            <a:grpFill/>
            <a:ln>
              <a:noFill/>
            </a:ln>
          </p:spPr>
          <p:txBody>
            <a:bodyPr/>
            <a:lstStyle/>
            <a:p>
              <a:pPr>
                <a:defRPr/>
              </a:pPr>
              <a:endParaRPr lang="zh-CN" altLang="en-US"/>
            </a:p>
          </p:txBody>
        </p:sp>
        <p:sp>
          <p:nvSpPr>
            <p:cNvPr id="68" name="Freeform 41">
              <a:extLst>
                <a:ext uri="{FF2B5EF4-FFF2-40B4-BE49-F238E27FC236}">
                  <a16:creationId xmlns:a16="http://schemas.microsoft.com/office/drawing/2014/main" id="{2C21B327-7C4A-4BD8-AEDA-7A996F16655D}"/>
                </a:ext>
              </a:extLst>
            </p:cNvPr>
            <p:cNvSpPr>
              <a:spLocks/>
            </p:cNvSpPr>
            <p:nvPr/>
          </p:nvSpPr>
          <p:spPr bwMode="auto">
            <a:xfrm>
              <a:off x="4340226" y="2798763"/>
              <a:ext cx="369888" cy="242888"/>
            </a:xfrm>
            <a:custGeom>
              <a:avLst/>
              <a:gdLst>
                <a:gd name="T0" fmla="*/ 28 w 136"/>
                <a:gd name="T1" fmla="*/ 44 h 90"/>
                <a:gd name="T2" fmla="*/ 43 w 136"/>
                <a:gd name="T3" fmla="*/ 39 h 90"/>
                <a:gd name="T4" fmla="*/ 107 w 136"/>
                <a:gd name="T5" fmla="*/ 7 h 90"/>
                <a:gd name="T6" fmla="*/ 130 w 136"/>
                <a:gd name="T7" fmla="*/ 10 h 90"/>
                <a:gd name="T8" fmla="*/ 120 w 136"/>
                <a:gd name="T9" fmla="*/ 33 h 90"/>
                <a:gd name="T10" fmla="*/ 66 w 136"/>
                <a:gd name="T11" fmla="*/ 61 h 90"/>
                <a:gd name="T12" fmla="*/ 42 w 136"/>
                <a:gd name="T13" fmla="*/ 80 h 90"/>
                <a:gd name="T14" fmla="*/ 13 w 136"/>
                <a:gd name="T15" fmla="*/ 85 h 90"/>
                <a:gd name="T16" fmla="*/ 2 w 136"/>
                <a:gd name="T17" fmla="*/ 59 h 90"/>
                <a:gd name="T18" fmla="*/ 28 w 136"/>
                <a:gd name="T19" fmla="*/ 4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90">
                  <a:moveTo>
                    <a:pt x="28" y="44"/>
                  </a:moveTo>
                  <a:cubicBezTo>
                    <a:pt x="33" y="42"/>
                    <a:pt x="38" y="41"/>
                    <a:pt x="43" y="39"/>
                  </a:cubicBezTo>
                  <a:cubicBezTo>
                    <a:pt x="64" y="28"/>
                    <a:pt x="85" y="18"/>
                    <a:pt x="107" y="7"/>
                  </a:cubicBezTo>
                  <a:cubicBezTo>
                    <a:pt x="116" y="2"/>
                    <a:pt x="125" y="0"/>
                    <a:pt x="130" y="10"/>
                  </a:cubicBezTo>
                  <a:cubicBezTo>
                    <a:pt x="136" y="21"/>
                    <a:pt x="130" y="28"/>
                    <a:pt x="120" y="33"/>
                  </a:cubicBezTo>
                  <a:cubicBezTo>
                    <a:pt x="102" y="42"/>
                    <a:pt x="83" y="51"/>
                    <a:pt x="66" y="61"/>
                  </a:cubicBezTo>
                  <a:cubicBezTo>
                    <a:pt x="57" y="66"/>
                    <a:pt x="49" y="73"/>
                    <a:pt x="42" y="80"/>
                  </a:cubicBezTo>
                  <a:cubicBezTo>
                    <a:pt x="33" y="88"/>
                    <a:pt x="24" y="90"/>
                    <a:pt x="13" y="85"/>
                  </a:cubicBezTo>
                  <a:cubicBezTo>
                    <a:pt x="3" y="79"/>
                    <a:pt x="0" y="70"/>
                    <a:pt x="2" y="59"/>
                  </a:cubicBezTo>
                  <a:cubicBezTo>
                    <a:pt x="5" y="48"/>
                    <a:pt x="15" y="41"/>
                    <a:pt x="28" y="44"/>
                  </a:cubicBezTo>
                  <a:close/>
                </a:path>
              </a:pathLst>
            </a:custGeom>
            <a:grpFill/>
            <a:ln>
              <a:noFill/>
            </a:ln>
          </p:spPr>
          <p:txBody>
            <a:bodyPr/>
            <a:lstStyle/>
            <a:p>
              <a:pPr>
                <a:defRPr/>
              </a:pPr>
              <a:endParaRPr lang="zh-CN" altLang="en-US"/>
            </a:p>
          </p:txBody>
        </p:sp>
      </p:grpSp>
      <p:sp>
        <p:nvSpPr>
          <p:cNvPr id="41" name="泪滴形 40">
            <a:extLst>
              <a:ext uri="{FF2B5EF4-FFF2-40B4-BE49-F238E27FC236}">
                <a16:creationId xmlns:a16="http://schemas.microsoft.com/office/drawing/2014/main" id="{D5110BAD-2179-4403-A6CE-F27B770910C0}"/>
              </a:ext>
            </a:extLst>
          </p:cNvPr>
          <p:cNvSpPr/>
          <p:nvPr/>
        </p:nvSpPr>
        <p:spPr>
          <a:xfrm rot="8108100">
            <a:off x="704850" y="4838700"/>
            <a:ext cx="1022350" cy="1022350"/>
          </a:xfrm>
          <a:prstGeom prst="teardrop">
            <a:avLst/>
          </a:prstGeom>
          <a:solidFill>
            <a:srgbClr val="13388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69" name="组合 68">
            <a:extLst>
              <a:ext uri="{FF2B5EF4-FFF2-40B4-BE49-F238E27FC236}">
                <a16:creationId xmlns:a16="http://schemas.microsoft.com/office/drawing/2014/main" id="{10A6C6D9-2C38-4FC1-9036-5F40C13D0B8D}"/>
              </a:ext>
            </a:extLst>
          </p:cNvPr>
          <p:cNvGrpSpPr/>
          <p:nvPr/>
        </p:nvGrpSpPr>
        <p:grpSpPr>
          <a:xfrm>
            <a:off x="1100906" y="5185942"/>
            <a:ext cx="246148" cy="422346"/>
            <a:chOff x="6527800" y="1631950"/>
            <a:chExt cx="1184275" cy="2032000"/>
          </a:xfrm>
          <a:solidFill>
            <a:schemeClr val="bg1"/>
          </a:solidFill>
        </p:grpSpPr>
        <p:sp>
          <p:nvSpPr>
            <p:cNvPr id="70" name="Freeform 48">
              <a:extLst>
                <a:ext uri="{FF2B5EF4-FFF2-40B4-BE49-F238E27FC236}">
                  <a16:creationId xmlns:a16="http://schemas.microsoft.com/office/drawing/2014/main" id="{61143C0C-29B2-4277-B521-D580D72E0310}"/>
                </a:ext>
              </a:extLst>
            </p:cNvPr>
            <p:cNvSpPr>
              <a:spLocks/>
            </p:cNvSpPr>
            <p:nvPr/>
          </p:nvSpPr>
          <p:spPr bwMode="auto">
            <a:xfrm>
              <a:off x="6816725" y="1631950"/>
              <a:ext cx="625475" cy="1219200"/>
            </a:xfrm>
            <a:custGeom>
              <a:avLst/>
              <a:gdLst>
                <a:gd name="T0" fmla="*/ 228 w 230"/>
                <a:gd name="T1" fmla="*/ 300 h 450"/>
                <a:gd name="T2" fmla="*/ 228 w 230"/>
                <a:gd name="T3" fmla="*/ 360 h 450"/>
                <a:gd name="T4" fmla="*/ 126 w 230"/>
                <a:gd name="T5" fmla="*/ 360 h 450"/>
                <a:gd name="T6" fmla="*/ 126 w 230"/>
                <a:gd name="T7" fmla="*/ 390 h 450"/>
                <a:gd name="T8" fmla="*/ 225 w 230"/>
                <a:gd name="T9" fmla="*/ 390 h 450"/>
                <a:gd name="T10" fmla="*/ 210 w 230"/>
                <a:gd name="T11" fmla="*/ 416 h 450"/>
                <a:gd name="T12" fmla="*/ 138 w 230"/>
                <a:gd name="T13" fmla="*/ 450 h 450"/>
                <a:gd name="T14" fmla="*/ 95 w 230"/>
                <a:gd name="T15" fmla="*/ 450 h 450"/>
                <a:gd name="T16" fmla="*/ 1 w 230"/>
                <a:gd name="T17" fmla="*/ 362 h 450"/>
                <a:gd name="T18" fmla="*/ 2 w 230"/>
                <a:gd name="T19" fmla="*/ 89 h 450"/>
                <a:gd name="T20" fmla="*/ 78 w 230"/>
                <a:gd name="T21" fmla="*/ 3 h 450"/>
                <a:gd name="T22" fmla="*/ 158 w 230"/>
                <a:gd name="T23" fmla="*/ 4 h 450"/>
                <a:gd name="T24" fmla="*/ 227 w 230"/>
                <a:gd name="T25" fmla="*/ 90 h 450"/>
                <a:gd name="T26" fmla="*/ 125 w 230"/>
                <a:gd name="T27" fmla="*/ 90 h 450"/>
                <a:gd name="T28" fmla="*/ 125 w 230"/>
                <a:gd name="T29" fmla="*/ 120 h 450"/>
                <a:gd name="T30" fmla="*/ 228 w 230"/>
                <a:gd name="T31" fmla="*/ 120 h 450"/>
                <a:gd name="T32" fmla="*/ 228 w 230"/>
                <a:gd name="T33" fmla="*/ 180 h 450"/>
                <a:gd name="T34" fmla="*/ 125 w 230"/>
                <a:gd name="T35" fmla="*/ 180 h 450"/>
                <a:gd name="T36" fmla="*/ 125 w 230"/>
                <a:gd name="T37" fmla="*/ 210 h 450"/>
                <a:gd name="T38" fmla="*/ 227 w 230"/>
                <a:gd name="T39" fmla="*/ 210 h 450"/>
                <a:gd name="T40" fmla="*/ 227 w 230"/>
                <a:gd name="T41" fmla="*/ 269 h 450"/>
                <a:gd name="T42" fmla="*/ 126 w 230"/>
                <a:gd name="T43" fmla="*/ 269 h 450"/>
                <a:gd name="T44" fmla="*/ 126 w 230"/>
                <a:gd name="T45" fmla="*/ 300 h 450"/>
                <a:gd name="T46" fmla="*/ 228 w 230"/>
                <a:gd name="T47" fmla="*/ 30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30" h="450">
                  <a:moveTo>
                    <a:pt x="228" y="300"/>
                  </a:moveTo>
                  <a:cubicBezTo>
                    <a:pt x="228" y="321"/>
                    <a:pt x="228" y="340"/>
                    <a:pt x="228" y="360"/>
                  </a:cubicBezTo>
                  <a:cubicBezTo>
                    <a:pt x="194" y="360"/>
                    <a:pt x="160" y="360"/>
                    <a:pt x="126" y="360"/>
                  </a:cubicBezTo>
                  <a:cubicBezTo>
                    <a:pt x="126" y="370"/>
                    <a:pt x="126" y="379"/>
                    <a:pt x="126" y="390"/>
                  </a:cubicBezTo>
                  <a:cubicBezTo>
                    <a:pt x="157" y="390"/>
                    <a:pt x="189" y="390"/>
                    <a:pt x="225" y="390"/>
                  </a:cubicBezTo>
                  <a:cubicBezTo>
                    <a:pt x="219" y="400"/>
                    <a:pt x="215" y="409"/>
                    <a:pt x="210" y="416"/>
                  </a:cubicBezTo>
                  <a:cubicBezTo>
                    <a:pt x="191" y="438"/>
                    <a:pt x="167" y="450"/>
                    <a:pt x="138" y="450"/>
                  </a:cubicBezTo>
                  <a:cubicBezTo>
                    <a:pt x="124" y="450"/>
                    <a:pt x="109" y="450"/>
                    <a:pt x="95" y="450"/>
                  </a:cubicBezTo>
                  <a:cubicBezTo>
                    <a:pt x="41" y="450"/>
                    <a:pt x="2" y="415"/>
                    <a:pt x="1" y="362"/>
                  </a:cubicBezTo>
                  <a:cubicBezTo>
                    <a:pt x="0" y="271"/>
                    <a:pt x="1" y="180"/>
                    <a:pt x="2" y="89"/>
                  </a:cubicBezTo>
                  <a:cubicBezTo>
                    <a:pt x="2" y="43"/>
                    <a:pt x="32" y="8"/>
                    <a:pt x="78" y="3"/>
                  </a:cubicBezTo>
                  <a:cubicBezTo>
                    <a:pt x="104" y="0"/>
                    <a:pt x="132" y="0"/>
                    <a:pt x="158" y="4"/>
                  </a:cubicBezTo>
                  <a:cubicBezTo>
                    <a:pt x="200" y="10"/>
                    <a:pt x="230" y="50"/>
                    <a:pt x="227" y="90"/>
                  </a:cubicBezTo>
                  <a:cubicBezTo>
                    <a:pt x="193" y="90"/>
                    <a:pt x="160" y="90"/>
                    <a:pt x="125" y="90"/>
                  </a:cubicBezTo>
                  <a:cubicBezTo>
                    <a:pt x="125" y="100"/>
                    <a:pt x="125" y="109"/>
                    <a:pt x="125" y="120"/>
                  </a:cubicBezTo>
                  <a:cubicBezTo>
                    <a:pt x="159" y="120"/>
                    <a:pt x="193" y="120"/>
                    <a:pt x="228" y="120"/>
                  </a:cubicBezTo>
                  <a:cubicBezTo>
                    <a:pt x="228" y="140"/>
                    <a:pt x="228" y="159"/>
                    <a:pt x="228" y="180"/>
                  </a:cubicBezTo>
                  <a:cubicBezTo>
                    <a:pt x="194" y="180"/>
                    <a:pt x="160" y="180"/>
                    <a:pt x="125" y="180"/>
                  </a:cubicBezTo>
                  <a:cubicBezTo>
                    <a:pt x="125" y="190"/>
                    <a:pt x="125" y="199"/>
                    <a:pt x="125" y="210"/>
                  </a:cubicBezTo>
                  <a:cubicBezTo>
                    <a:pt x="159" y="210"/>
                    <a:pt x="193" y="210"/>
                    <a:pt x="227" y="210"/>
                  </a:cubicBezTo>
                  <a:cubicBezTo>
                    <a:pt x="227" y="230"/>
                    <a:pt x="227" y="249"/>
                    <a:pt x="227" y="269"/>
                  </a:cubicBezTo>
                  <a:cubicBezTo>
                    <a:pt x="194" y="269"/>
                    <a:pt x="160" y="269"/>
                    <a:pt x="126" y="269"/>
                  </a:cubicBezTo>
                  <a:cubicBezTo>
                    <a:pt x="126" y="280"/>
                    <a:pt x="126" y="289"/>
                    <a:pt x="126" y="300"/>
                  </a:cubicBezTo>
                  <a:cubicBezTo>
                    <a:pt x="160" y="300"/>
                    <a:pt x="193" y="300"/>
                    <a:pt x="228" y="300"/>
                  </a:cubicBezTo>
                  <a:close/>
                </a:path>
              </a:pathLst>
            </a:custGeom>
            <a:grpFill/>
            <a:ln>
              <a:noFill/>
            </a:ln>
          </p:spPr>
          <p:txBody>
            <a:bodyPr/>
            <a:lstStyle/>
            <a:p>
              <a:pPr>
                <a:defRPr/>
              </a:pPr>
              <a:endParaRPr lang="zh-CN" altLang="en-US"/>
            </a:p>
          </p:txBody>
        </p:sp>
        <p:sp>
          <p:nvSpPr>
            <p:cNvPr id="71" name="Freeform 49">
              <a:extLst>
                <a:ext uri="{FF2B5EF4-FFF2-40B4-BE49-F238E27FC236}">
                  <a16:creationId xmlns:a16="http://schemas.microsoft.com/office/drawing/2014/main" id="{448A83AC-B5C0-4CCA-9DD4-60803AEAA15B}"/>
                </a:ext>
              </a:extLst>
            </p:cNvPr>
            <p:cNvSpPr>
              <a:spLocks/>
            </p:cNvSpPr>
            <p:nvPr/>
          </p:nvSpPr>
          <p:spPr bwMode="auto">
            <a:xfrm>
              <a:off x="6527800" y="2165350"/>
              <a:ext cx="1184275" cy="1498600"/>
            </a:xfrm>
            <a:custGeom>
              <a:avLst/>
              <a:gdLst>
                <a:gd name="T0" fmla="*/ 263 w 435"/>
                <a:gd name="T1" fmla="*/ 358 h 553"/>
                <a:gd name="T2" fmla="*/ 263 w 435"/>
                <a:gd name="T3" fmla="*/ 463 h 553"/>
                <a:gd name="T4" fmla="*/ 307 w 435"/>
                <a:gd name="T5" fmla="*/ 463 h 553"/>
                <a:gd name="T6" fmla="*/ 352 w 435"/>
                <a:gd name="T7" fmla="*/ 509 h 553"/>
                <a:gd name="T8" fmla="*/ 306 w 435"/>
                <a:gd name="T9" fmla="*/ 552 h 553"/>
                <a:gd name="T10" fmla="*/ 135 w 435"/>
                <a:gd name="T11" fmla="*/ 553 h 553"/>
                <a:gd name="T12" fmla="*/ 96 w 435"/>
                <a:gd name="T13" fmla="*/ 483 h 553"/>
                <a:gd name="T14" fmla="*/ 130 w 435"/>
                <a:gd name="T15" fmla="*/ 463 h 553"/>
                <a:gd name="T16" fmla="*/ 174 w 435"/>
                <a:gd name="T17" fmla="*/ 463 h 553"/>
                <a:gd name="T18" fmla="*/ 173 w 435"/>
                <a:gd name="T19" fmla="*/ 363 h 553"/>
                <a:gd name="T20" fmla="*/ 161 w 435"/>
                <a:gd name="T21" fmla="*/ 356 h 553"/>
                <a:gd name="T22" fmla="*/ 55 w 435"/>
                <a:gd name="T23" fmla="*/ 309 h 553"/>
                <a:gd name="T24" fmla="*/ 1 w 435"/>
                <a:gd name="T25" fmla="*/ 192 h 553"/>
                <a:gd name="T26" fmla="*/ 0 w 435"/>
                <a:gd name="T27" fmla="*/ 33 h 553"/>
                <a:gd name="T28" fmla="*/ 27 w 435"/>
                <a:gd name="T29" fmla="*/ 1 h 553"/>
                <a:gd name="T30" fmla="*/ 52 w 435"/>
                <a:gd name="T31" fmla="*/ 33 h 553"/>
                <a:gd name="T32" fmla="*/ 51 w 435"/>
                <a:gd name="T33" fmla="*/ 178 h 553"/>
                <a:gd name="T34" fmla="*/ 155 w 435"/>
                <a:gd name="T35" fmla="*/ 302 h 553"/>
                <a:gd name="T36" fmla="*/ 295 w 435"/>
                <a:gd name="T37" fmla="*/ 300 h 553"/>
                <a:gd name="T38" fmla="*/ 382 w 435"/>
                <a:gd name="T39" fmla="*/ 192 h 553"/>
                <a:gd name="T40" fmla="*/ 383 w 435"/>
                <a:gd name="T41" fmla="*/ 36 h 553"/>
                <a:gd name="T42" fmla="*/ 387 w 435"/>
                <a:gd name="T43" fmla="*/ 14 h 553"/>
                <a:gd name="T44" fmla="*/ 413 w 435"/>
                <a:gd name="T45" fmla="*/ 2 h 553"/>
                <a:gd name="T46" fmla="*/ 434 w 435"/>
                <a:gd name="T47" fmla="*/ 28 h 553"/>
                <a:gd name="T48" fmla="*/ 434 w 435"/>
                <a:gd name="T49" fmla="*/ 149 h 553"/>
                <a:gd name="T50" fmla="*/ 430 w 435"/>
                <a:gd name="T51" fmla="*/ 221 h 553"/>
                <a:gd name="T52" fmla="*/ 285 w 435"/>
                <a:gd name="T53" fmla="*/ 355 h 553"/>
                <a:gd name="T54" fmla="*/ 263 w 435"/>
                <a:gd name="T55" fmla="*/ 358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5" h="553">
                  <a:moveTo>
                    <a:pt x="263" y="358"/>
                  </a:moveTo>
                  <a:cubicBezTo>
                    <a:pt x="263" y="393"/>
                    <a:pt x="263" y="427"/>
                    <a:pt x="263" y="463"/>
                  </a:cubicBezTo>
                  <a:cubicBezTo>
                    <a:pt x="277" y="463"/>
                    <a:pt x="292" y="463"/>
                    <a:pt x="307" y="463"/>
                  </a:cubicBezTo>
                  <a:cubicBezTo>
                    <a:pt x="336" y="464"/>
                    <a:pt x="353" y="481"/>
                    <a:pt x="352" y="509"/>
                  </a:cubicBezTo>
                  <a:cubicBezTo>
                    <a:pt x="352" y="535"/>
                    <a:pt x="334" y="552"/>
                    <a:pt x="306" y="552"/>
                  </a:cubicBezTo>
                  <a:cubicBezTo>
                    <a:pt x="249" y="552"/>
                    <a:pt x="192" y="551"/>
                    <a:pt x="135" y="553"/>
                  </a:cubicBezTo>
                  <a:cubicBezTo>
                    <a:pt x="96" y="553"/>
                    <a:pt x="79" y="513"/>
                    <a:pt x="96" y="483"/>
                  </a:cubicBezTo>
                  <a:cubicBezTo>
                    <a:pt x="103" y="470"/>
                    <a:pt x="115" y="464"/>
                    <a:pt x="130" y="463"/>
                  </a:cubicBezTo>
                  <a:cubicBezTo>
                    <a:pt x="144" y="463"/>
                    <a:pt x="158" y="463"/>
                    <a:pt x="174" y="463"/>
                  </a:cubicBezTo>
                  <a:cubicBezTo>
                    <a:pt x="174" y="429"/>
                    <a:pt x="174" y="396"/>
                    <a:pt x="173" y="363"/>
                  </a:cubicBezTo>
                  <a:cubicBezTo>
                    <a:pt x="173" y="361"/>
                    <a:pt x="166" y="356"/>
                    <a:pt x="161" y="356"/>
                  </a:cubicBezTo>
                  <a:cubicBezTo>
                    <a:pt x="121" y="351"/>
                    <a:pt x="85" y="336"/>
                    <a:pt x="55" y="309"/>
                  </a:cubicBezTo>
                  <a:cubicBezTo>
                    <a:pt x="19" y="278"/>
                    <a:pt x="1" y="239"/>
                    <a:pt x="1" y="192"/>
                  </a:cubicBezTo>
                  <a:cubicBezTo>
                    <a:pt x="1" y="139"/>
                    <a:pt x="0" y="86"/>
                    <a:pt x="0" y="33"/>
                  </a:cubicBezTo>
                  <a:cubicBezTo>
                    <a:pt x="0" y="14"/>
                    <a:pt x="11" y="1"/>
                    <a:pt x="27" y="1"/>
                  </a:cubicBezTo>
                  <a:cubicBezTo>
                    <a:pt x="42" y="2"/>
                    <a:pt x="52" y="14"/>
                    <a:pt x="52" y="33"/>
                  </a:cubicBezTo>
                  <a:cubicBezTo>
                    <a:pt x="52" y="81"/>
                    <a:pt x="54" y="130"/>
                    <a:pt x="51" y="178"/>
                  </a:cubicBezTo>
                  <a:cubicBezTo>
                    <a:pt x="48" y="246"/>
                    <a:pt x="93" y="294"/>
                    <a:pt x="155" y="302"/>
                  </a:cubicBezTo>
                  <a:cubicBezTo>
                    <a:pt x="201" y="307"/>
                    <a:pt x="249" y="306"/>
                    <a:pt x="295" y="300"/>
                  </a:cubicBezTo>
                  <a:cubicBezTo>
                    <a:pt x="348" y="292"/>
                    <a:pt x="382" y="246"/>
                    <a:pt x="382" y="192"/>
                  </a:cubicBezTo>
                  <a:cubicBezTo>
                    <a:pt x="383" y="140"/>
                    <a:pt x="382" y="88"/>
                    <a:pt x="383" y="36"/>
                  </a:cubicBezTo>
                  <a:cubicBezTo>
                    <a:pt x="383" y="29"/>
                    <a:pt x="383" y="21"/>
                    <a:pt x="387" y="14"/>
                  </a:cubicBezTo>
                  <a:cubicBezTo>
                    <a:pt x="392" y="4"/>
                    <a:pt x="402" y="0"/>
                    <a:pt x="413" y="2"/>
                  </a:cubicBezTo>
                  <a:cubicBezTo>
                    <a:pt x="426" y="5"/>
                    <a:pt x="434" y="14"/>
                    <a:pt x="434" y="28"/>
                  </a:cubicBezTo>
                  <a:cubicBezTo>
                    <a:pt x="434" y="68"/>
                    <a:pt x="434" y="109"/>
                    <a:pt x="434" y="149"/>
                  </a:cubicBezTo>
                  <a:cubicBezTo>
                    <a:pt x="433" y="173"/>
                    <a:pt x="435" y="198"/>
                    <a:pt x="430" y="221"/>
                  </a:cubicBezTo>
                  <a:cubicBezTo>
                    <a:pt x="418" y="290"/>
                    <a:pt x="355" y="347"/>
                    <a:pt x="285" y="355"/>
                  </a:cubicBezTo>
                  <a:cubicBezTo>
                    <a:pt x="278" y="356"/>
                    <a:pt x="271" y="357"/>
                    <a:pt x="263" y="358"/>
                  </a:cubicBezTo>
                  <a:close/>
                </a:path>
              </a:pathLst>
            </a:custGeom>
            <a:grpFill/>
            <a:ln>
              <a:noFill/>
            </a:ln>
          </p:spPr>
          <p:txBody>
            <a:bodyPr/>
            <a:lstStyle/>
            <a:p>
              <a:pPr>
                <a:defRPr/>
              </a:pPr>
              <a:endParaRPr lang="zh-CN" altLang="en-US"/>
            </a:p>
          </p:txBody>
        </p:sp>
      </p:grpSp>
      <p:sp>
        <p:nvSpPr>
          <p:cNvPr id="72" name="文本框 71">
            <a:extLst>
              <a:ext uri="{FF2B5EF4-FFF2-40B4-BE49-F238E27FC236}">
                <a16:creationId xmlns:a16="http://schemas.microsoft.com/office/drawing/2014/main" id="{89E1DB2B-31E1-44C7-90C6-44217980815D}"/>
              </a:ext>
            </a:extLst>
          </p:cNvPr>
          <p:cNvSpPr txBox="1">
            <a:spLocks noChangeArrowheads="1"/>
          </p:cNvSpPr>
          <p:nvPr/>
        </p:nvSpPr>
        <p:spPr bwMode="auto">
          <a:xfrm>
            <a:off x="1770063" y="1454150"/>
            <a:ext cx="622935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en-US" altLang="zh-CN" sz="2400">
                <a:latin typeface="微软雅黑" panose="020B0503020204020204" pitchFamily="34" charset="-122"/>
                <a:ea typeface="微软雅黑" panose="020B0503020204020204" pitchFamily="34" charset="-122"/>
              </a:rPr>
              <a:t>What is Natural Language Processing?</a:t>
            </a:r>
            <a:endParaRPr lang="zh-CN" altLang="en-US" sz="2400">
              <a:latin typeface="微软雅黑" panose="020B0503020204020204" pitchFamily="34" charset="-122"/>
              <a:ea typeface="微软雅黑" panose="020B0503020204020204" pitchFamily="34" charset="-122"/>
            </a:endParaRPr>
          </a:p>
        </p:txBody>
      </p:sp>
      <p:sp>
        <p:nvSpPr>
          <p:cNvPr id="80" name="文本框 79">
            <a:extLst>
              <a:ext uri="{FF2B5EF4-FFF2-40B4-BE49-F238E27FC236}">
                <a16:creationId xmlns:a16="http://schemas.microsoft.com/office/drawing/2014/main" id="{735C3492-E66C-4BD8-B58F-09FA22339FBA}"/>
              </a:ext>
            </a:extLst>
          </p:cNvPr>
          <p:cNvSpPr txBox="1">
            <a:spLocks noChangeArrowheads="1"/>
          </p:cNvSpPr>
          <p:nvPr/>
        </p:nvSpPr>
        <p:spPr bwMode="auto">
          <a:xfrm>
            <a:off x="1770063" y="2697163"/>
            <a:ext cx="442753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zh-CN" sz="2400">
                <a:latin typeface="微软雅黑" panose="020B0503020204020204" pitchFamily="34" charset="-122"/>
                <a:ea typeface="微软雅黑" panose="020B0503020204020204" pitchFamily="34" charset="-122"/>
              </a:rPr>
              <a:t>Brief history of NLP</a:t>
            </a:r>
          </a:p>
        </p:txBody>
      </p:sp>
      <p:sp>
        <p:nvSpPr>
          <p:cNvPr id="84" name="文本框 83">
            <a:extLst>
              <a:ext uri="{FF2B5EF4-FFF2-40B4-BE49-F238E27FC236}">
                <a16:creationId xmlns:a16="http://schemas.microsoft.com/office/drawing/2014/main" id="{355690C8-1166-4FD0-BBF5-BC16E0E3C396}"/>
              </a:ext>
            </a:extLst>
          </p:cNvPr>
          <p:cNvSpPr txBox="1">
            <a:spLocks noChangeArrowheads="1"/>
          </p:cNvSpPr>
          <p:nvPr/>
        </p:nvSpPr>
        <p:spPr bwMode="auto">
          <a:xfrm>
            <a:off x="1770063" y="3925888"/>
            <a:ext cx="442753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zh-CN" sz="2400">
                <a:latin typeface="微软雅黑" panose="020B0503020204020204" pitchFamily="34" charset="-122"/>
                <a:ea typeface="微软雅黑" panose="020B0503020204020204" pitchFamily="34" charset="-122"/>
              </a:rPr>
              <a:t>Fundamental Tasks in NLP</a:t>
            </a:r>
            <a:endParaRPr lang="zh-CN" altLang="en-US" sz="2400">
              <a:latin typeface="微软雅黑" panose="020B0503020204020204" pitchFamily="34" charset="-122"/>
              <a:ea typeface="微软雅黑" panose="020B0503020204020204" pitchFamily="34" charset="-122"/>
            </a:endParaRPr>
          </a:p>
        </p:txBody>
      </p:sp>
      <p:sp>
        <p:nvSpPr>
          <p:cNvPr id="88" name="文本框 87">
            <a:extLst>
              <a:ext uri="{FF2B5EF4-FFF2-40B4-BE49-F238E27FC236}">
                <a16:creationId xmlns:a16="http://schemas.microsoft.com/office/drawing/2014/main" id="{17D6344F-0407-40D4-9CF2-834654BA2046}"/>
              </a:ext>
            </a:extLst>
          </p:cNvPr>
          <p:cNvSpPr txBox="1">
            <a:spLocks noChangeArrowheads="1"/>
          </p:cNvSpPr>
          <p:nvPr/>
        </p:nvSpPr>
        <p:spPr bwMode="auto">
          <a:xfrm>
            <a:off x="1770063" y="5207000"/>
            <a:ext cx="49895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zh-CN" sz="2400">
                <a:latin typeface="微软雅黑" panose="020B0503020204020204" pitchFamily="34" charset="-122"/>
                <a:ea typeface="微软雅黑" panose="020B0503020204020204" pitchFamily="34" charset="-122"/>
              </a:rPr>
              <a:t>Some applications of NLP</a:t>
            </a:r>
          </a:p>
        </p:txBody>
      </p:sp>
      <p:pic>
        <p:nvPicPr>
          <p:cNvPr id="3" name="图片 2">
            <a:extLst>
              <a:ext uri="{FF2B5EF4-FFF2-40B4-BE49-F238E27FC236}">
                <a16:creationId xmlns:a16="http://schemas.microsoft.com/office/drawing/2014/main" id="{40FC6404-65A9-4685-8473-320185DF3503}"/>
              </a:ext>
            </a:extLst>
          </p:cNvPr>
          <p:cNvPicPr>
            <a:picLocks noChangeAspect="1"/>
          </p:cNvPicPr>
          <p:nvPr/>
        </p:nvPicPr>
        <p:blipFill>
          <a:blip r:embed="rId2" cstate="print"/>
          <a:stretch>
            <a:fillRect/>
          </a:stretch>
        </p:blipFill>
        <p:spPr>
          <a:xfrm>
            <a:off x="8969319" y="4520042"/>
            <a:ext cx="3222681" cy="2357622"/>
          </a:xfrm>
          <a:prstGeom prst="ellipse">
            <a:avLst/>
          </a:prstGeom>
          <a:ln>
            <a:noFill/>
          </a:ln>
          <a:effectLst>
            <a:softEdge rad="112500"/>
          </a:effectLst>
        </p:spPr>
      </p:pic>
      <p:sp>
        <p:nvSpPr>
          <p:cNvPr id="26639" name="矩形 1">
            <a:extLst>
              <a:ext uri="{FF2B5EF4-FFF2-40B4-BE49-F238E27FC236}">
                <a16:creationId xmlns:a16="http://schemas.microsoft.com/office/drawing/2014/main" id="{41FDCC5F-51B4-4EA5-B73A-B85E72E057FC}"/>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6640" name="矩形 23">
            <a:extLst>
              <a:ext uri="{FF2B5EF4-FFF2-40B4-BE49-F238E27FC236}">
                <a16:creationId xmlns:a16="http://schemas.microsoft.com/office/drawing/2014/main" id="{964AD115-F417-4BF9-AE8E-A587C8B3B47E}"/>
              </a:ext>
            </a:extLst>
          </p:cNvPr>
          <p:cNvSpPr>
            <a:spLocks noChangeArrowheads="1"/>
          </p:cNvSpPr>
          <p:nvPr/>
        </p:nvSpPr>
        <p:spPr bwMode="auto">
          <a:xfrm>
            <a:off x="144463" y="207963"/>
            <a:ext cx="35909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What will be covered?</a:t>
            </a:r>
            <a:endParaRPr lang="zh-CN" altLang="en-US" sz="2400" b="1">
              <a:latin typeface="微软雅黑" panose="020B0503020204020204" pitchFamily="34" charset="-122"/>
              <a:ea typeface="微软雅黑" panose="020B0503020204020204" pitchFamily="3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7"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anim calcmode="lin" valueType="num">
                                      <p:cBhvr>
                                        <p:cTn id="8" dur="500" fill="hold"/>
                                        <p:tgtEl>
                                          <p:spTgt spid="38"/>
                                        </p:tgtEl>
                                        <p:attrNameLst>
                                          <p:attrName>ppt_x</p:attrName>
                                        </p:attrNameLst>
                                      </p:cBhvr>
                                      <p:tavLst>
                                        <p:tav tm="0">
                                          <p:val>
                                            <p:strVal val="#ppt_x"/>
                                          </p:val>
                                        </p:tav>
                                        <p:tav tm="100000">
                                          <p:val>
                                            <p:strVal val="#ppt_x"/>
                                          </p:val>
                                        </p:tav>
                                      </p:tavLst>
                                    </p:anim>
                                    <p:anim calcmode="lin" valueType="num">
                                      <p:cBhvr>
                                        <p:cTn id="9" dur="500" fill="hold"/>
                                        <p:tgtEl>
                                          <p:spTgt spid="38"/>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500"/>
                            </p:stCondLst>
                            <p:childTnLst>
                              <p:par>
                                <p:cTn id="11" presetID="47" presetClass="entr" presetSubtype="0" fill="hold" nodeType="afterEffect">
                                  <p:stCondLst>
                                    <p:cond delay="0"/>
                                  </p:stCondLst>
                                  <p:childTnLst>
                                    <p:set>
                                      <p:cBhvr>
                                        <p:cTn id="12" dur="1" fill="hold">
                                          <p:stCondLst>
                                            <p:cond delay="0"/>
                                          </p:stCondLst>
                                        </p:cTn>
                                        <p:tgtEl>
                                          <p:spTgt spid="39"/>
                                        </p:tgtEl>
                                        <p:attrNameLst>
                                          <p:attrName>style.visibility</p:attrName>
                                        </p:attrNameLst>
                                      </p:cBhvr>
                                      <p:to>
                                        <p:strVal val="visible"/>
                                      </p:to>
                                    </p:set>
                                    <p:animEffect transition="in" filter="fade">
                                      <p:cBhvr>
                                        <p:cTn id="13" dur="500"/>
                                        <p:tgtEl>
                                          <p:spTgt spid="39"/>
                                        </p:tgtEl>
                                      </p:cBhvr>
                                    </p:animEffect>
                                    <p:anim calcmode="lin" valueType="num">
                                      <p:cBhvr>
                                        <p:cTn id="14" dur="500" fill="hold"/>
                                        <p:tgtEl>
                                          <p:spTgt spid="39"/>
                                        </p:tgtEl>
                                        <p:attrNameLst>
                                          <p:attrName>ppt_x</p:attrName>
                                        </p:attrNameLst>
                                      </p:cBhvr>
                                      <p:tavLst>
                                        <p:tav tm="0">
                                          <p:val>
                                            <p:strVal val="#ppt_x"/>
                                          </p:val>
                                        </p:tav>
                                        <p:tav tm="100000">
                                          <p:val>
                                            <p:strVal val="#ppt_x"/>
                                          </p:val>
                                        </p:tav>
                                      </p:tavLst>
                                    </p:anim>
                                    <p:anim calcmode="lin" valueType="num">
                                      <p:cBhvr>
                                        <p:cTn id="15" dur="500" fill="hold"/>
                                        <p:tgtEl>
                                          <p:spTgt spid="39"/>
                                        </p:tgtEl>
                                        <p:attrNameLst>
                                          <p:attrName>ppt_y</p:attrName>
                                        </p:attrNameLst>
                                      </p:cBhvr>
                                      <p:tavLst>
                                        <p:tav tm="0">
                                          <p:val>
                                            <p:strVal val="#ppt_y-.1"/>
                                          </p:val>
                                        </p:tav>
                                        <p:tav tm="100000">
                                          <p:val>
                                            <p:strVal val="#ppt_y"/>
                                          </p:val>
                                        </p:tav>
                                      </p:tavLst>
                                    </p:anim>
                                  </p:childTnLst>
                                </p:cTn>
                              </p:par>
                            </p:childTnLst>
                          </p:cTn>
                        </p:par>
                        <p:par>
                          <p:cTn id="16" fill="hold" nodeType="afterGroup">
                            <p:stCondLst>
                              <p:cond delay="1000"/>
                            </p:stCondLst>
                            <p:childTnLst>
                              <p:par>
                                <p:cTn id="17" presetID="47" presetClass="entr" presetSubtype="0" fill="hold" nodeType="after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fade">
                                      <p:cBhvr>
                                        <p:cTn id="19" dur="500"/>
                                        <p:tgtEl>
                                          <p:spTgt spid="40"/>
                                        </p:tgtEl>
                                      </p:cBhvr>
                                    </p:animEffect>
                                    <p:anim calcmode="lin" valueType="num">
                                      <p:cBhvr>
                                        <p:cTn id="20" dur="500" fill="hold"/>
                                        <p:tgtEl>
                                          <p:spTgt spid="40"/>
                                        </p:tgtEl>
                                        <p:attrNameLst>
                                          <p:attrName>ppt_x</p:attrName>
                                        </p:attrNameLst>
                                      </p:cBhvr>
                                      <p:tavLst>
                                        <p:tav tm="0">
                                          <p:val>
                                            <p:strVal val="#ppt_x"/>
                                          </p:val>
                                        </p:tav>
                                        <p:tav tm="100000">
                                          <p:val>
                                            <p:strVal val="#ppt_x"/>
                                          </p:val>
                                        </p:tav>
                                      </p:tavLst>
                                    </p:anim>
                                    <p:anim calcmode="lin" valueType="num">
                                      <p:cBhvr>
                                        <p:cTn id="21" dur="500" fill="hold"/>
                                        <p:tgtEl>
                                          <p:spTgt spid="40"/>
                                        </p:tgtEl>
                                        <p:attrNameLst>
                                          <p:attrName>ppt_y</p:attrName>
                                        </p:attrNameLst>
                                      </p:cBhvr>
                                      <p:tavLst>
                                        <p:tav tm="0">
                                          <p:val>
                                            <p:strVal val="#ppt_y-.1"/>
                                          </p:val>
                                        </p:tav>
                                        <p:tav tm="100000">
                                          <p:val>
                                            <p:strVal val="#ppt_y"/>
                                          </p:val>
                                        </p:tav>
                                      </p:tavLst>
                                    </p:anim>
                                  </p:childTnLst>
                                </p:cTn>
                              </p:par>
                            </p:childTnLst>
                          </p:cTn>
                        </p:par>
                        <p:par>
                          <p:cTn id="22" fill="hold" nodeType="afterGroup">
                            <p:stCondLst>
                              <p:cond delay="1500"/>
                            </p:stCondLst>
                            <p:childTnLst>
                              <p:par>
                                <p:cTn id="23" presetID="47" presetClass="entr" presetSubtype="0"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fade">
                                      <p:cBhvr>
                                        <p:cTn id="25" dur="500"/>
                                        <p:tgtEl>
                                          <p:spTgt spid="41"/>
                                        </p:tgtEl>
                                      </p:cBhvr>
                                    </p:animEffect>
                                    <p:anim calcmode="lin" valueType="num">
                                      <p:cBhvr>
                                        <p:cTn id="26" dur="500" fill="hold"/>
                                        <p:tgtEl>
                                          <p:spTgt spid="41"/>
                                        </p:tgtEl>
                                        <p:attrNameLst>
                                          <p:attrName>ppt_x</p:attrName>
                                        </p:attrNameLst>
                                      </p:cBhvr>
                                      <p:tavLst>
                                        <p:tav tm="0">
                                          <p:val>
                                            <p:strVal val="#ppt_x"/>
                                          </p:val>
                                        </p:tav>
                                        <p:tav tm="100000">
                                          <p:val>
                                            <p:strVal val="#ppt_x"/>
                                          </p:val>
                                        </p:tav>
                                      </p:tavLst>
                                    </p:anim>
                                    <p:anim calcmode="lin" valueType="num">
                                      <p:cBhvr>
                                        <p:cTn id="27" dur="500" fill="hold"/>
                                        <p:tgtEl>
                                          <p:spTgt spid="41"/>
                                        </p:tgtEl>
                                        <p:attrNameLst>
                                          <p:attrName>ppt_y</p:attrName>
                                        </p:attrNameLst>
                                      </p:cBhvr>
                                      <p:tavLst>
                                        <p:tav tm="0">
                                          <p:val>
                                            <p:strVal val="#ppt_y-.1"/>
                                          </p:val>
                                        </p:tav>
                                        <p:tav tm="100000">
                                          <p:val>
                                            <p:strVal val="#ppt_y"/>
                                          </p:val>
                                        </p:tav>
                                      </p:tavLst>
                                    </p:anim>
                                  </p:childTnLst>
                                </p:cTn>
                              </p:par>
                            </p:childTnLst>
                          </p:cTn>
                        </p:par>
                        <p:par>
                          <p:cTn id="28" fill="hold" nodeType="afterGroup">
                            <p:stCondLst>
                              <p:cond delay="2000"/>
                            </p:stCondLst>
                            <p:childTnLst>
                              <p:par>
                                <p:cTn id="29" presetID="10" presetClass="entr" presetSubtype="0" fill="hold" nodeType="after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fade">
                                      <p:cBhvr>
                                        <p:cTn id="31" dur="250"/>
                                        <p:tgtEl>
                                          <p:spTgt spid="46"/>
                                        </p:tgtEl>
                                      </p:cBhvr>
                                    </p:animEffect>
                                  </p:childTnLst>
                                </p:cTn>
                              </p:par>
                            </p:childTnLst>
                          </p:cTn>
                        </p:par>
                        <p:par>
                          <p:cTn id="32" fill="hold" nodeType="afterGroup">
                            <p:stCondLst>
                              <p:cond delay="2250"/>
                            </p:stCondLst>
                            <p:childTnLst>
                              <p:par>
                                <p:cTn id="33" presetID="10" presetClass="entr" presetSubtype="0" fill="hold" nodeType="afterEffect">
                                  <p:stCondLst>
                                    <p:cond delay="25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250"/>
                                        <p:tgtEl>
                                          <p:spTgt spid="2"/>
                                        </p:tgtEl>
                                      </p:cBhvr>
                                    </p:animEffect>
                                  </p:childTnLst>
                                </p:cTn>
                              </p:par>
                            </p:childTnLst>
                          </p:cTn>
                        </p:par>
                        <p:par>
                          <p:cTn id="36" fill="hold" nodeType="afterGroup">
                            <p:stCondLst>
                              <p:cond delay="2750"/>
                            </p:stCondLst>
                            <p:childTnLst>
                              <p:par>
                                <p:cTn id="37" presetID="10" presetClass="entr" presetSubtype="0" fill="hold" nodeType="afterEffect">
                                  <p:stCondLst>
                                    <p:cond delay="250"/>
                                  </p:stCondLst>
                                  <p:childTnLst>
                                    <p:set>
                                      <p:cBhvr>
                                        <p:cTn id="38" dur="1" fill="hold">
                                          <p:stCondLst>
                                            <p:cond delay="0"/>
                                          </p:stCondLst>
                                        </p:cTn>
                                        <p:tgtEl>
                                          <p:spTgt spid="56"/>
                                        </p:tgtEl>
                                        <p:attrNameLst>
                                          <p:attrName>style.visibility</p:attrName>
                                        </p:attrNameLst>
                                      </p:cBhvr>
                                      <p:to>
                                        <p:strVal val="visible"/>
                                      </p:to>
                                    </p:set>
                                    <p:animEffect transition="in" filter="fade">
                                      <p:cBhvr>
                                        <p:cTn id="39" dur="250"/>
                                        <p:tgtEl>
                                          <p:spTgt spid="56"/>
                                        </p:tgtEl>
                                      </p:cBhvr>
                                    </p:animEffect>
                                  </p:childTnLst>
                                </p:cTn>
                              </p:par>
                            </p:childTnLst>
                          </p:cTn>
                        </p:par>
                        <p:par>
                          <p:cTn id="40" fill="hold" nodeType="afterGroup">
                            <p:stCondLst>
                              <p:cond delay="3250"/>
                            </p:stCondLst>
                            <p:childTnLst>
                              <p:par>
                                <p:cTn id="41" presetID="10" presetClass="entr" presetSubtype="0" fill="hold" nodeType="afterEffect">
                                  <p:stCondLst>
                                    <p:cond delay="250"/>
                                  </p:stCondLst>
                                  <p:childTnLst>
                                    <p:set>
                                      <p:cBhvr>
                                        <p:cTn id="42" dur="1" fill="hold">
                                          <p:stCondLst>
                                            <p:cond delay="0"/>
                                          </p:stCondLst>
                                        </p:cTn>
                                        <p:tgtEl>
                                          <p:spTgt spid="69"/>
                                        </p:tgtEl>
                                        <p:attrNameLst>
                                          <p:attrName>style.visibility</p:attrName>
                                        </p:attrNameLst>
                                      </p:cBhvr>
                                      <p:to>
                                        <p:strVal val="visible"/>
                                      </p:to>
                                    </p:set>
                                    <p:animEffect transition="in" filter="fade">
                                      <p:cBhvr>
                                        <p:cTn id="43" dur="250"/>
                                        <p:tgtEl>
                                          <p:spTgt spid="69"/>
                                        </p:tgtEl>
                                      </p:cBhvr>
                                    </p:animEffect>
                                  </p:childTnLst>
                                </p:cTn>
                              </p:par>
                            </p:childTnLst>
                          </p:cTn>
                        </p:par>
                        <p:par>
                          <p:cTn id="44" fill="hold" nodeType="afterGroup">
                            <p:stCondLst>
                              <p:cond delay="3750"/>
                            </p:stCondLst>
                            <p:childTnLst>
                              <p:par>
                                <p:cTn id="45" presetID="10" presetClass="entr" presetSubtype="0" fill="hold" grpId="0" nodeType="afterEffect">
                                  <p:stCondLst>
                                    <p:cond delay="0"/>
                                  </p:stCondLst>
                                  <p:childTnLst>
                                    <p:set>
                                      <p:cBhvr>
                                        <p:cTn id="46" dur="1" fill="hold">
                                          <p:stCondLst>
                                            <p:cond delay="0"/>
                                          </p:stCondLst>
                                        </p:cTn>
                                        <p:tgtEl>
                                          <p:spTgt spid="72"/>
                                        </p:tgtEl>
                                        <p:attrNameLst>
                                          <p:attrName>style.visibility</p:attrName>
                                        </p:attrNameLst>
                                      </p:cBhvr>
                                      <p:to>
                                        <p:strVal val="visible"/>
                                      </p:to>
                                    </p:set>
                                    <p:animEffect transition="in" filter="fade">
                                      <p:cBhvr>
                                        <p:cTn id="47" dur="500"/>
                                        <p:tgtEl>
                                          <p:spTgt spid="7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0"/>
                                        </p:tgtEl>
                                        <p:attrNameLst>
                                          <p:attrName>style.visibility</p:attrName>
                                        </p:attrNameLst>
                                      </p:cBhvr>
                                      <p:to>
                                        <p:strVal val="visible"/>
                                      </p:to>
                                    </p:set>
                                    <p:animEffect transition="in" filter="fade">
                                      <p:cBhvr>
                                        <p:cTn id="50" dur="500"/>
                                        <p:tgtEl>
                                          <p:spTgt spid="8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4"/>
                                        </p:tgtEl>
                                        <p:attrNameLst>
                                          <p:attrName>style.visibility</p:attrName>
                                        </p:attrNameLst>
                                      </p:cBhvr>
                                      <p:to>
                                        <p:strVal val="visible"/>
                                      </p:to>
                                    </p:set>
                                    <p:animEffect transition="in" filter="fade">
                                      <p:cBhvr>
                                        <p:cTn id="53" dur="500"/>
                                        <p:tgtEl>
                                          <p:spTgt spid="8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8"/>
                                        </p:tgtEl>
                                        <p:attrNameLst>
                                          <p:attrName>style.visibility</p:attrName>
                                        </p:attrNameLst>
                                      </p:cBhvr>
                                      <p:to>
                                        <p:strVal val="visible"/>
                                      </p:to>
                                    </p:set>
                                    <p:animEffect transition="in" filter="fade">
                                      <p:cBhvr>
                                        <p:cTn id="56" dur="500"/>
                                        <p:tgtEl>
                                          <p:spTgt spid="88"/>
                                        </p:tgtEl>
                                      </p:cBhvr>
                                    </p:animEffect>
                                  </p:childTnLst>
                                </p:cTn>
                              </p:par>
                              <p:par>
                                <p:cTn id="57" presetID="53" presetClass="entr" presetSubtype="16" fill="hold" nodeType="withEffect">
                                  <p:stCondLst>
                                    <p:cond delay="0"/>
                                  </p:stCondLst>
                                  <p:childTnLst>
                                    <p:set>
                                      <p:cBhvr>
                                        <p:cTn id="58" dur="1" fill="hold">
                                          <p:stCondLst>
                                            <p:cond delay="0"/>
                                          </p:stCondLst>
                                        </p:cTn>
                                        <p:tgtEl>
                                          <p:spTgt spid="3"/>
                                        </p:tgtEl>
                                        <p:attrNameLst>
                                          <p:attrName>style.visibility</p:attrName>
                                        </p:attrNameLst>
                                      </p:cBhvr>
                                      <p:to>
                                        <p:strVal val="visible"/>
                                      </p:to>
                                    </p:set>
                                    <p:anim calcmode="lin" valueType="num">
                                      <p:cBhvr>
                                        <p:cTn id="59" dur="500" fill="hold"/>
                                        <p:tgtEl>
                                          <p:spTgt spid="3"/>
                                        </p:tgtEl>
                                        <p:attrNameLst>
                                          <p:attrName>ppt_w</p:attrName>
                                        </p:attrNameLst>
                                      </p:cBhvr>
                                      <p:tavLst>
                                        <p:tav tm="0">
                                          <p:val>
                                            <p:fltVal val="0"/>
                                          </p:val>
                                        </p:tav>
                                        <p:tav tm="100000">
                                          <p:val>
                                            <p:strVal val="#ppt_w"/>
                                          </p:val>
                                        </p:tav>
                                      </p:tavLst>
                                    </p:anim>
                                    <p:anim calcmode="lin" valueType="num">
                                      <p:cBhvr>
                                        <p:cTn id="60" dur="500" fill="hold"/>
                                        <p:tgtEl>
                                          <p:spTgt spid="3"/>
                                        </p:tgtEl>
                                        <p:attrNameLst>
                                          <p:attrName>ppt_h</p:attrName>
                                        </p:attrNameLst>
                                      </p:cBhvr>
                                      <p:tavLst>
                                        <p:tav tm="0">
                                          <p:val>
                                            <p:fltVal val="0"/>
                                          </p:val>
                                        </p:tav>
                                        <p:tav tm="100000">
                                          <p:val>
                                            <p:strVal val="#ppt_h"/>
                                          </p:val>
                                        </p:tav>
                                      </p:tavLst>
                                    </p:anim>
                                    <p:animEffect transition="in" filter="fade">
                                      <p:cBhvr>
                                        <p:cTn id="6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80" grpId="0"/>
      <p:bldP spid="84" grpId="0"/>
      <p:bldP spid="8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矩形 1">
            <a:extLst>
              <a:ext uri="{FF2B5EF4-FFF2-40B4-BE49-F238E27FC236}">
                <a16:creationId xmlns:a16="http://schemas.microsoft.com/office/drawing/2014/main" id="{41B2457F-371A-45DD-A335-C6F4D1573904}"/>
              </a:ext>
            </a:extLst>
          </p:cNvPr>
          <p:cNvSpPr>
            <a:spLocks/>
          </p:cNvSpPr>
          <p:nvPr/>
        </p:nvSpPr>
        <p:spPr bwMode="auto">
          <a:xfrm>
            <a:off x="5614988" y="0"/>
            <a:ext cx="6423025" cy="6858000"/>
          </a:xfrm>
          <a:custGeom>
            <a:avLst/>
            <a:gdLst>
              <a:gd name="T0" fmla="*/ 34185293 w 5769204"/>
              <a:gd name="T1" fmla="*/ 9427 h 6858000"/>
              <a:gd name="T2" fmla="*/ 104702295 w 5769204"/>
              <a:gd name="T3" fmla="*/ 0 h 6858000"/>
              <a:gd name="T4" fmla="*/ 104702295 w 5769204"/>
              <a:gd name="T5" fmla="*/ 6858000 h 6858000"/>
              <a:gd name="T6" fmla="*/ 0 w 5769204"/>
              <a:gd name="T7" fmla="*/ 6858000 h 6858000"/>
              <a:gd name="T8" fmla="*/ 34185293 w 5769204"/>
              <a:gd name="T9" fmla="*/ 9427 h 6858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769204" h="6858000">
                <a:moveTo>
                  <a:pt x="1883645" y="9427"/>
                </a:moveTo>
                <a:lnTo>
                  <a:pt x="5769204" y="0"/>
                </a:lnTo>
                <a:lnTo>
                  <a:pt x="5769204" y="6858000"/>
                </a:lnTo>
                <a:lnTo>
                  <a:pt x="0" y="6858000"/>
                </a:lnTo>
                <a:lnTo>
                  <a:pt x="1883645" y="942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5123" name="矩形 1">
            <a:extLst>
              <a:ext uri="{FF2B5EF4-FFF2-40B4-BE49-F238E27FC236}">
                <a16:creationId xmlns:a16="http://schemas.microsoft.com/office/drawing/2014/main" id="{146C6971-496E-4C61-A5C7-2BA7E6453085}"/>
              </a:ext>
            </a:extLst>
          </p:cNvPr>
          <p:cNvSpPr>
            <a:spLocks/>
          </p:cNvSpPr>
          <p:nvPr/>
        </p:nvSpPr>
        <p:spPr bwMode="auto">
          <a:xfrm>
            <a:off x="5768975" y="0"/>
            <a:ext cx="6423025" cy="6858000"/>
          </a:xfrm>
          <a:custGeom>
            <a:avLst/>
            <a:gdLst>
              <a:gd name="T0" fmla="*/ 34185293 w 5769204"/>
              <a:gd name="T1" fmla="*/ 9427 h 6858000"/>
              <a:gd name="T2" fmla="*/ 104702295 w 5769204"/>
              <a:gd name="T3" fmla="*/ 0 h 6858000"/>
              <a:gd name="T4" fmla="*/ 104702295 w 5769204"/>
              <a:gd name="T5" fmla="*/ 6858000 h 6858000"/>
              <a:gd name="T6" fmla="*/ 0 w 5769204"/>
              <a:gd name="T7" fmla="*/ 6858000 h 6858000"/>
              <a:gd name="T8" fmla="*/ 34185293 w 5769204"/>
              <a:gd name="T9" fmla="*/ 9427 h 6858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769204" h="6858000">
                <a:moveTo>
                  <a:pt x="1883645" y="9427"/>
                </a:moveTo>
                <a:lnTo>
                  <a:pt x="5769204" y="0"/>
                </a:lnTo>
                <a:lnTo>
                  <a:pt x="5769204" y="6858000"/>
                </a:lnTo>
                <a:lnTo>
                  <a:pt x="0" y="6858000"/>
                </a:lnTo>
                <a:lnTo>
                  <a:pt x="1883645" y="9427"/>
                </a:lnTo>
                <a:close/>
              </a:path>
            </a:pathLst>
          </a:custGeom>
          <a:solidFill>
            <a:srgbClr val="1C488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5124" name="等腰三角形 4">
            <a:extLst>
              <a:ext uri="{FF2B5EF4-FFF2-40B4-BE49-F238E27FC236}">
                <a16:creationId xmlns:a16="http://schemas.microsoft.com/office/drawing/2014/main" id="{28C59480-DA55-4927-96F8-490A143FEB51}"/>
              </a:ext>
            </a:extLst>
          </p:cNvPr>
          <p:cNvSpPr>
            <a:spLocks/>
          </p:cNvSpPr>
          <p:nvPr/>
        </p:nvSpPr>
        <p:spPr bwMode="auto">
          <a:xfrm rot="-344388">
            <a:off x="9923463" y="-147638"/>
            <a:ext cx="2436812" cy="3543301"/>
          </a:xfrm>
          <a:custGeom>
            <a:avLst/>
            <a:gdLst>
              <a:gd name="T0" fmla="*/ 0 w 2436495"/>
              <a:gd name="T1" fmla="*/ 0 h 3543376"/>
              <a:gd name="T2" fmla="*/ 2445068 w 2436495"/>
              <a:gd name="T3" fmla="*/ 249539 h 3543376"/>
              <a:gd name="T4" fmla="*/ 2100580 w 2436495"/>
              <a:gd name="T5" fmla="*/ 3541351 h 3543376"/>
              <a:gd name="T6" fmla="*/ 0 w 2436495"/>
              <a:gd name="T7" fmla="*/ 0 h 354337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436495" h="3543376">
                <a:moveTo>
                  <a:pt x="0" y="0"/>
                </a:moveTo>
                <a:lnTo>
                  <a:pt x="2436495" y="249674"/>
                </a:lnTo>
                <a:lnTo>
                  <a:pt x="2093214" y="3543376"/>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5125" name="等腰三角形 4">
            <a:extLst>
              <a:ext uri="{FF2B5EF4-FFF2-40B4-BE49-F238E27FC236}">
                <a16:creationId xmlns:a16="http://schemas.microsoft.com/office/drawing/2014/main" id="{F7CF63CB-7278-483A-BADA-48C3050C9225}"/>
              </a:ext>
            </a:extLst>
          </p:cNvPr>
          <p:cNvSpPr>
            <a:spLocks/>
          </p:cNvSpPr>
          <p:nvPr/>
        </p:nvSpPr>
        <p:spPr bwMode="auto">
          <a:xfrm rot="10452885">
            <a:off x="9837738" y="146050"/>
            <a:ext cx="1068387" cy="1552575"/>
          </a:xfrm>
          <a:custGeom>
            <a:avLst/>
            <a:gdLst>
              <a:gd name="T0" fmla="*/ 0 w 2436495"/>
              <a:gd name="T1" fmla="*/ 0 h 3543376"/>
              <a:gd name="T2" fmla="*/ 0 w 2436495"/>
              <a:gd name="T3" fmla="*/ 0 h 3543376"/>
              <a:gd name="T4" fmla="*/ 0 w 2436495"/>
              <a:gd name="T5" fmla="*/ 0 h 3543376"/>
              <a:gd name="T6" fmla="*/ 0 w 2436495"/>
              <a:gd name="T7" fmla="*/ 0 h 354337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436495" h="3543376">
                <a:moveTo>
                  <a:pt x="0" y="0"/>
                </a:moveTo>
                <a:lnTo>
                  <a:pt x="2436495" y="249674"/>
                </a:lnTo>
                <a:lnTo>
                  <a:pt x="2093214" y="3543376"/>
                </a:lnTo>
                <a:lnTo>
                  <a:pt x="0" y="0"/>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5126" name="矩形 31">
            <a:extLst>
              <a:ext uri="{FF2B5EF4-FFF2-40B4-BE49-F238E27FC236}">
                <a16:creationId xmlns:a16="http://schemas.microsoft.com/office/drawing/2014/main" id="{FFEAFB84-F620-4AD4-B99E-E3DA942EA743}"/>
              </a:ext>
            </a:extLst>
          </p:cNvPr>
          <p:cNvSpPr>
            <a:spLocks noChangeArrowheads="1"/>
          </p:cNvSpPr>
          <p:nvPr/>
        </p:nvSpPr>
        <p:spPr bwMode="auto">
          <a:xfrm>
            <a:off x="1743075" y="2940050"/>
            <a:ext cx="3717925" cy="48895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127" name="矩形 29">
            <a:extLst>
              <a:ext uri="{FF2B5EF4-FFF2-40B4-BE49-F238E27FC236}">
                <a16:creationId xmlns:a16="http://schemas.microsoft.com/office/drawing/2014/main" id="{5C36B4C2-ADBD-493F-A21A-64686D2267DF}"/>
              </a:ext>
            </a:extLst>
          </p:cNvPr>
          <p:cNvSpPr>
            <a:spLocks noChangeArrowheads="1"/>
          </p:cNvSpPr>
          <p:nvPr/>
        </p:nvSpPr>
        <p:spPr bwMode="auto">
          <a:xfrm>
            <a:off x="695325" y="2940050"/>
            <a:ext cx="814388" cy="4889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28" name="文本框 30">
            <a:extLst>
              <a:ext uri="{FF2B5EF4-FFF2-40B4-BE49-F238E27FC236}">
                <a16:creationId xmlns:a16="http://schemas.microsoft.com/office/drawing/2014/main" id="{FCD8AEE2-383F-4139-9518-44BF4056F1E1}"/>
              </a:ext>
            </a:extLst>
          </p:cNvPr>
          <p:cNvSpPr txBox="1">
            <a:spLocks noChangeArrowheads="1"/>
          </p:cNvSpPr>
          <p:nvPr/>
        </p:nvSpPr>
        <p:spPr bwMode="auto">
          <a:xfrm>
            <a:off x="922338" y="2976563"/>
            <a:ext cx="5111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000" b="1">
                <a:solidFill>
                  <a:srgbClr val="FFFFFF"/>
                </a:solidFill>
                <a:latin typeface="微软雅黑" panose="020B0503020204020204" pitchFamily="34" charset="-122"/>
                <a:ea typeface="微软雅黑" panose="020B0503020204020204" pitchFamily="34" charset="-122"/>
              </a:rPr>
              <a:t>1</a:t>
            </a:r>
            <a:endParaRPr lang="zh-CN" altLang="en-US" sz="2000" b="1">
              <a:solidFill>
                <a:srgbClr val="FFFFFF"/>
              </a:solidFill>
              <a:latin typeface="微软雅黑" panose="020B0503020204020204" pitchFamily="34" charset="-122"/>
              <a:ea typeface="微软雅黑" panose="020B0503020204020204" pitchFamily="34" charset="-122"/>
            </a:endParaRPr>
          </a:p>
        </p:txBody>
      </p:sp>
      <p:sp>
        <p:nvSpPr>
          <p:cNvPr id="5129" name="矩形 38">
            <a:extLst>
              <a:ext uri="{FF2B5EF4-FFF2-40B4-BE49-F238E27FC236}">
                <a16:creationId xmlns:a16="http://schemas.microsoft.com/office/drawing/2014/main" id="{7FAC9780-C958-41C7-9975-BEC133E4C37D}"/>
              </a:ext>
            </a:extLst>
          </p:cNvPr>
          <p:cNvSpPr>
            <a:spLocks noChangeArrowheads="1"/>
          </p:cNvSpPr>
          <p:nvPr/>
        </p:nvSpPr>
        <p:spPr bwMode="auto">
          <a:xfrm>
            <a:off x="1743075" y="3600450"/>
            <a:ext cx="3717925" cy="48895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130" name="矩形 36">
            <a:extLst>
              <a:ext uri="{FF2B5EF4-FFF2-40B4-BE49-F238E27FC236}">
                <a16:creationId xmlns:a16="http://schemas.microsoft.com/office/drawing/2014/main" id="{E6BB217C-6A0A-4457-B3C9-1C33650E5FB0}"/>
              </a:ext>
            </a:extLst>
          </p:cNvPr>
          <p:cNvSpPr>
            <a:spLocks noChangeArrowheads="1"/>
          </p:cNvSpPr>
          <p:nvPr/>
        </p:nvSpPr>
        <p:spPr bwMode="auto">
          <a:xfrm>
            <a:off x="695325" y="3600450"/>
            <a:ext cx="814388" cy="4889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31" name="文本框 37">
            <a:extLst>
              <a:ext uri="{FF2B5EF4-FFF2-40B4-BE49-F238E27FC236}">
                <a16:creationId xmlns:a16="http://schemas.microsoft.com/office/drawing/2014/main" id="{D50C85E4-461E-4649-BA19-268F7F186657}"/>
              </a:ext>
            </a:extLst>
          </p:cNvPr>
          <p:cNvSpPr txBox="1">
            <a:spLocks noChangeArrowheads="1"/>
          </p:cNvSpPr>
          <p:nvPr/>
        </p:nvSpPr>
        <p:spPr bwMode="auto">
          <a:xfrm>
            <a:off x="922338" y="3636963"/>
            <a:ext cx="9620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000" b="1">
                <a:solidFill>
                  <a:srgbClr val="FFFFFF"/>
                </a:solidFill>
                <a:latin typeface="微软雅黑" panose="020B0503020204020204" pitchFamily="34" charset="-122"/>
                <a:ea typeface="微软雅黑" panose="020B0503020204020204" pitchFamily="34" charset="-122"/>
              </a:rPr>
              <a:t>2</a:t>
            </a:r>
            <a:endParaRPr lang="zh-CN" altLang="en-US" sz="2000" b="1">
              <a:solidFill>
                <a:srgbClr val="FFFFFF"/>
              </a:solidFill>
              <a:latin typeface="微软雅黑" panose="020B0503020204020204" pitchFamily="34" charset="-122"/>
              <a:ea typeface="微软雅黑" panose="020B0503020204020204" pitchFamily="34" charset="-122"/>
            </a:endParaRPr>
          </a:p>
        </p:txBody>
      </p:sp>
      <p:sp>
        <p:nvSpPr>
          <p:cNvPr id="5132" name="矩形 45">
            <a:extLst>
              <a:ext uri="{FF2B5EF4-FFF2-40B4-BE49-F238E27FC236}">
                <a16:creationId xmlns:a16="http://schemas.microsoft.com/office/drawing/2014/main" id="{4127C22A-3C4B-44AE-B970-A8AB3DFB0ABB}"/>
              </a:ext>
            </a:extLst>
          </p:cNvPr>
          <p:cNvSpPr>
            <a:spLocks noChangeArrowheads="1"/>
          </p:cNvSpPr>
          <p:nvPr/>
        </p:nvSpPr>
        <p:spPr bwMode="auto">
          <a:xfrm>
            <a:off x="1741488" y="4260850"/>
            <a:ext cx="3717925" cy="48895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133" name="Rectangle 6">
            <a:extLst>
              <a:ext uri="{FF2B5EF4-FFF2-40B4-BE49-F238E27FC236}">
                <a16:creationId xmlns:a16="http://schemas.microsoft.com/office/drawing/2014/main" id="{706253BA-F2DD-40CE-B9C5-5DF6FAF578F2}"/>
              </a:ext>
            </a:extLst>
          </p:cNvPr>
          <p:cNvSpPr>
            <a:spLocks noChangeArrowheads="1"/>
          </p:cNvSpPr>
          <p:nvPr/>
        </p:nvSpPr>
        <p:spPr bwMode="auto">
          <a:xfrm>
            <a:off x="1720850" y="4305300"/>
            <a:ext cx="2622550" cy="341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1800" b="1">
                <a:solidFill>
                  <a:srgbClr val="1C4885"/>
                </a:solidFill>
                <a:latin typeface="微软雅黑" panose="020B0503020204020204" pitchFamily="34" charset="-122"/>
                <a:ea typeface="微软雅黑" panose="020B0503020204020204" pitchFamily="34" charset="-122"/>
              </a:rPr>
              <a:t> </a:t>
            </a:r>
            <a:r>
              <a:rPr lang="en-US" altLang="zh-CN" sz="1800" b="1">
                <a:solidFill>
                  <a:srgbClr val="1C4885"/>
                </a:solidFill>
                <a:latin typeface="微软雅黑" panose="020B0503020204020204" pitchFamily="34" charset="-122"/>
                <a:ea typeface="微软雅黑" panose="020B0503020204020204" pitchFamily="34" charset="-122"/>
              </a:rPr>
              <a:t>How</a:t>
            </a:r>
            <a:r>
              <a:rPr lang="zh-CN" altLang="en-US" sz="1800" b="1">
                <a:solidFill>
                  <a:srgbClr val="1C4885"/>
                </a:solidFill>
                <a:latin typeface="微软雅黑" panose="020B0503020204020204" pitchFamily="34" charset="-122"/>
                <a:ea typeface="微软雅黑" panose="020B0503020204020204" pitchFamily="34" charset="-122"/>
              </a:rPr>
              <a:t> </a:t>
            </a:r>
            <a:r>
              <a:rPr lang="en-US" altLang="zh-CN" sz="1800" b="1">
                <a:solidFill>
                  <a:srgbClr val="1C4885"/>
                </a:solidFill>
                <a:latin typeface="微软雅黑" panose="020B0503020204020204" pitchFamily="34" charset="-122"/>
                <a:ea typeface="微软雅黑" panose="020B0503020204020204" pitchFamily="34" charset="-122"/>
              </a:rPr>
              <a:t>to</a:t>
            </a:r>
            <a:r>
              <a:rPr lang="zh-CN" altLang="en-US" sz="1800" b="1">
                <a:solidFill>
                  <a:srgbClr val="1C4885"/>
                </a:solidFill>
                <a:latin typeface="微软雅黑" panose="020B0503020204020204" pitchFamily="34" charset="-122"/>
                <a:ea typeface="微软雅黑" panose="020B0503020204020204" pitchFamily="34" charset="-122"/>
              </a:rPr>
              <a:t> </a:t>
            </a:r>
            <a:r>
              <a:rPr lang="en-US" altLang="zh-CN" sz="1800" b="1">
                <a:solidFill>
                  <a:srgbClr val="1C4885"/>
                </a:solidFill>
                <a:latin typeface="微软雅黑" panose="020B0503020204020204" pitchFamily="34" charset="-122"/>
                <a:ea typeface="微软雅黑" panose="020B0503020204020204" pitchFamily="34" charset="-122"/>
              </a:rPr>
              <a:t>begin?</a:t>
            </a:r>
            <a:endParaRPr lang="zh-CN" altLang="en-US" sz="1800" b="1">
              <a:solidFill>
                <a:srgbClr val="1C4885"/>
              </a:solidFill>
              <a:latin typeface="微软雅黑" panose="020B0503020204020204" pitchFamily="34" charset="-122"/>
              <a:ea typeface="微软雅黑" panose="020B0503020204020204" pitchFamily="34" charset="-122"/>
            </a:endParaRPr>
          </a:p>
        </p:txBody>
      </p:sp>
      <p:sp>
        <p:nvSpPr>
          <p:cNvPr id="5134" name="矩形 43">
            <a:extLst>
              <a:ext uri="{FF2B5EF4-FFF2-40B4-BE49-F238E27FC236}">
                <a16:creationId xmlns:a16="http://schemas.microsoft.com/office/drawing/2014/main" id="{A7029315-052E-437A-B739-A0B9547007E1}"/>
              </a:ext>
            </a:extLst>
          </p:cNvPr>
          <p:cNvSpPr>
            <a:spLocks noChangeArrowheads="1"/>
          </p:cNvSpPr>
          <p:nvPr/>
        </p:nvSpPr>
        <p:spPr bwMode="auto">
          <a:xfrm>
            <a:off x="692150" y="4260850"/>
            <a:ext cx="814388" cy="4889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35" name="文本框 44">
            <a:extLst>
              <a:ext uri="{FF2B5EF4-FFF2-40B4-BE49-F238E27FC236}">
                <a16:creationId xmlns:a16="http://schemas.microsoft.com/office/drawing/2014/main" id="{E6563742-3FEC-4E04-88FC-4D8B4B6A013E}"/>
              </a:ext>
            </a:extLst>
          </p:cNvPr>
          <p:cNvSpPr txBox="1">
            <a:spLocks noChangeArrowheads="1"/>
          </p:cNvSpPr>
          <p:nvPr/>
        </p:nvSpPr>
        <p:spPr bwMode="auto">
          <a:xfrm>
            <a:off x="919163" y="4297363"/>
            <a:ext cx="9620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000" b="1">
                <a:solidFill>
                  <a:srgbClr val="FFFFFF"/>
                </a:solidFill>
                <a:latin typeface="微软雅黑" panose="020B0503020204020204" pitchFamily="34" charset="-122"/>
                <a:ea typeface="微软雅黑" panose="020B0503020204020204" pitchFamily="34" charset="-122"/>
              </a:rPr>
              <a:t>3</a:t>
            </a:r>
            <a:endParaRPr lang="zh-CN" altLang="en-US" sz="2000" b="1">
              <a:solidFill>
                <a:srgbClr val="FFFFFF"/>
              </a:solidFill>
              <a:latin typeface="微软雅黑" panose="020B0503020204020204" pitchFamily="34" charset="-122"/>
              <a:ea typeface="微软雅黑" panose="020B0503020204020204" pitchFamily="34" charset="-122"/>
            </a:endParaRPr>
          </a:p>
        </p:txBody>
      </p:sp>
      <p:sp>
        <p:nvSpPr>
          <p:cNvPr id="5136" name="矩形 52">
            <a:extLst>
              <a:ext uri="{FF2B5EF4-FFF2-40B4-BE49-F238E27FC236}">
                <a16:creationId xmlns:a16="http://schemas.microsoft.com/office/drawing/2014/main" id="{4320D897-5C6B-4191-BC08-B5DBE7C319BA}"/>
              </a:ext>
            </a:extLst>
          </p:cNvPr>
          <p:cNvSpPr>
            <a:spLocks noChangeArrowheads="1"/>
          </p:cNvSpPr>
          <p:nvPr/>
        </p:nvSpPr>
        <p:spPr bwMode="auto">
          <a:xfrm>
            <a:off x="1741488" y="4921250"/>
            <a:ext cx="3717925" cy="48895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137" name="矩形 50">
            <a:extLst>
              <a:ext uri="{FF2B5EF4-FFF2-40B4-BE49-F238E27FC236}">
                <a16:creationId xmlns:a16="http://schemas.microsoft.com/office/drawing/2014/main" id="{6C902C10-1B64-47F9-96A2-0980557F4FFC}"/>
              </a:ext>
            </a:extLst>
          </p:cNvPr>
          <p:cNvSpPr>
            <a:spLocks noChangeArrowheads="1"/>
          </p:cNvSpPr>
          <p:nvPr/>
        </p:nvSpPr>
        <p:spPr bwMode="auto">
          <a:xfrm>
            <a:off x="692150" y="4921250"/>
            <a:ext cx="814388" cy="4889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38" name="文本框 51">
            <a:extLst>
              <a:ext uri="{FF2B5EF4-FFF2-40B4-BE49-F238E27FC236}">
                <a16:creationId xmlns:a16="http://schemas.microsoft.com/office/drawing/2014/main" id="{F60A72C3-5E59-45ED-B800-8ED473573D59}"/>
              </a:ext>
            </a:extLst>
          </p:cNvPr>
          <p:cNvSpPr txBox="1">
            <a:spLocks noChangeArrowheads="1"/>
          </p:cNvSpPr>
          <p:nvPr/>
        </p:nvSpPr>
        <p:spPr bwMode="auto">
          <a:xfrm>
            <a:off x="919163" y="4957763"/>
            <a:ext cx="9620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000" b="1">
                <a:solidFill>
                  <a:srgbClr val="FFFFFF"/>
                </a:solidFill>
                <a:latin typeface="微软雅黑" panose="020B0503020204020204" pitchFamily="34" charset="-122"/>
                <a:ea typeface="微软雅黑" panose="020B0503020204020204" pitchFamily="34" charset="-122"/>
              </a:rPr>
              <a:t>4</a:t>
            </a:r>
            <a:endParaRPr lang="zh-CN" altLang="en-US" sz="2000" b="1">
              <a:solidFill>
                <a:srgbClr val="FFFFFF"/>
              </a:solidFill>
              <a:latin typeface="微软雅黑" panose="020B0503020204020204" pitchFamily="34" charset="-122"/>
              <a:ea typeface="微软雅黑" panose="020B0503020204020204" pitchFamily="34" charset="-122"/>
            </a:endParaRPr>
          </a:p>
        </p:txBody>
      </p:sp>
      <p:grpSp>
        <p:nvGrpSpPr>
          <p:cNvPr id="5139" name="组合 55">
            <a:extLst>
              <a:ext uri="{FF2B5EF4-FFF2-40B4-BE49-F238E27FC236}">
                <a16:creationId xmlns:a16="http://schemas.microsoft.com/office/drawing/2014/main" id="{2662306E-6179-417B-9A57-DE0052C6BCE6}"/>
              </a:ext>
            </a:extLst>
          </p:cNvPr>
          <p:cNvGrpSpPr>
            <a:grpSpLocks/>
          </p:cNvGrpSpPr>
          <p:nvPr/>
        </p:nvGrpSpPr>
        <p:grpSpPr bwMode="auto">
          <a:xfrm>
            <a:off x="549275" y="1717675"/>
            <a:ext cx="2701925" cy="850900"/>
            <a:chOff x="0" y="0"/>
            <a:chExt cx="2702007" cy="849531"/>
          </a:xfrm>
        </p:grpSpPr>
        <p:sp>
          <p:nvSpPr>
            <p:cNvPr id="5144" name="文本框 57">
              <a:extLst>
                <a:ext uri="{FF2B5EF4-FFF2-40B4-BE49-F238E27FC236}">
                  <a16:creationId xmlns:a16="http://schemas.microsoft.com/office/drawing/2014/main" id="{3D42FC4E-5752-44FF-963E-19BE39FAD6D8}"/>
                </a:ext>
              </a:extLst>
            </p:cNvPr>
            <p:cNvSpPr txBox="1">
              <a:spLocks noChangeArrowheads="1"/>
            </p:cNvSpPr>
            <p:nvPr/>
          </p:nvSpPr>
          <p:spPr bwMode="auto">
            <a:xfrm>
              <a:off x="0" y="0"/>
              <a:ext cx="2702007" cy="645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3600" b="1">
                  <a:solidFill>
                    <a:srgbClr val="1C4885"/>
                  </a:solidFill>
                  <a:latin typeface="微软雅黑" panose="020B0503020204020204" pitchFamily="34" charset="-122"/>
                  <a:ea typeface="微软雅黑" panose="020B0503020204020204" pitchFamily="34" charset="-122"/>
                </a:rPr>
                <a:t>Agenda</a:t>
              </a:r>
              <a:endParaRPr lang="zh-CN" altLang="en-US" sz="3600" b="1">
                <a:solidFill>
                  <a:srgbClr val="1C4885"/>
                </a:solidFill>
                <a:latin typeface="微软雅黑" panose="020B0503020204020204" pitchFamily="34" charset="-122"/>
                <a:ea typeface="微软雅黑" panose="020B0503020204020204" pitchFamily="34" charset="-122"/>
              </a:endParaRPr>
            </a:p>
          </p:txBody>
        </p:sp>
        <p:cxnSp>
          <p:nvCxnSpPr>
            <p:cNvPr id="5145" name="直接连接符 58">
              <a:extLst>
                <a:ext uri="{FF2B5EF4-FFF2-40B4-BE49-F238E27FC236}">
                  <a16:creationId xmlns:a16="http://schemas.microsoft.com/office/drawing/2014/main" id="{BE8180A8-355D-491D-82F3-D377FD12FF3F}"/>
                </a:ext>
              </a:extLst>
            </p:cNvPr>
            <p:cNvCxnSpPr>
              <a:cxnSpLocks noChangeShapeType="1"/>
            </p:cNvCxnSpPr>
            <p:nvPr/>
          </p:nvCxnSpPr>
          <p:spPr bwMode="auto">
            <a:xfrm>
              <a:off x="151331" y="849531"/>
              <a:ext cx="2550676"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pic>
        <p:nvPicPr>
          <p:cNvPr id="5140" name="图片 5">
            <a:extLst>
              <a:ext uri="{FF2B5EF4-FFF2-40B4-BE49-F238E27FC236}">
                <a16:creationId xmlns:a16="http://schemas.microsoft.com/office/drawing/2014/main" id="{4B3DF2DE-199F-4483-8390-7CFF9109F8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5813" y="4013200"/>
            <a:ext cx="6326187" cy="284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41" name="Rectangle 1">
            <a:extLst>
              <a:ext uri="{FF2B5EF4-FFF2-40B4-BE49-F238E27FC236}">
                <a16:creationId xmlns:a16="http://schemas.microsoft.com/office/drawing/2014/main" id="{60FFECC7-FC5C-4794-9A5E-48536422734A}"/>
              </a:ext>
            </a:extLst>
          </p:cNvPr>
          <p:cNvSpPr>
            <a:spLocks noChangeArrowheads="1"/>
          </p:cNvSpPr>
          <p:nvPr/>
        </p:nvSpPr>
        <p:spPr bwMode="auto">
          <a:xfrm>
            <a:off x="1741488" y="2987675"/>
            <a:ext cx="31273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zh-CN" sz="1800" b="1">
                <a:solidFill>
                  <a:srgbClr val="1C4885"/>
                </a:solidFill>
                <a:latin typeface="微软雅黑" panose="020B0503020204020204" pitchFamily="34" charset="-122"/>
                <a:ea typeface="微软雅黑" panose="020B0503020204020204" pitchFamily="34" charset="-122"/>
              </a:rPr>
              <a:t>What</a:t>
            </a:r>
            <a:r>
              <a:rPr lang="zh-CN" altLang="en-US" sz="1800" b="1">
                <a:solidFill>
                  <a:srgbClr val="1C4885"/>
                </a:solidFill>
                <a:latin typeface="微软雅黑" panose="020B0503020204020204" pitchFamily="34" charset="-122"/>
                <a:ea typeface="微软雅黑" panose="020B0503020204020204" pitchFamily="34" charset="-122"/>
              </a:rPr>
              <a:t> </a:t>
            </a:r>
            <a:r>
              <a:rPr lang="en-US" altLang="zh-CN" sz="1800" b="1">
                <a:solidFill>
                  <a:srgbClr val="1C4885"/>
                </a:solidFill>
                <a:latin typeface="微软雅黑" panose="020B0503020204020204" pitchFamily="34" charset="-122"/>
                <a:ea typeface="微软雅黑" panose="020B0503020204020204" pitchFamily="34" charset="-122"/>
              </a:rPr>
              <a:t>and why is</a:t>
            </a:r>
            <a:r>
              <a:rPr lang="zh-CN" altLang="en-US" sz="1800" b="1">
                <a:solidFill>
                  <a:srgbClr val="1C4885"/>
                </a:solidFill>
                <a:latin typeface="微软雅黑" panose="020B0503020204020204" pitchFamily="34" charset="-122"/>
                <a:ea typeface="微软雅黑" panose="020B0503020204020204" pitchFamily="34" charset="-122"/>
              </a:rPr>
              <a:t> </a:t>
            </a:r>
            <a:r>
              <a:rPr lang="en-US" altLang="zh-CN" sz="1800" b="1">
                <a:solidFill>
                  <a:srgbClr val="1C4885"/>
                </a:solidFill>
                <a:latin typeface="微软雅黑" panose="020B0503020204020204" pitchFamily="34" charset="-122"/>
                <a:ea typeface="微软雅黑" panose="020B0503020204020204" pitchFamily="34" charset="-122"/>
              </a:rPr>
              <a:t>Python?</a:t>
            </a:r>
            <a:endParaRPr lang="zh-CN" altLang="en-US" sz="1800" b="1">
              <a:solidFill>
                <a:srgbClr val="1C4885"/>
              </a:solidFill>
              <a:latin typeface="微软雅黑" panose="020B0503020204020204" pitchFamily="34" charset="-122"/>
              <a:ea typeface="微软雅黑" panose="020B0503020204020204" pitchFamily="34" charset="-122"/>
            </a:endParaRPr>
          </a:p>
        </p:txBody>
      </p:sp>
      <p:sp>
        <p:nvSpPr>
          <p:cNvPr id="5142" name="Rectangle 2">
            <a:extLst>
              <a:ext uri="{FF2B5EF4-FFF2-40B4-BE49-F238E27FC236}">
                <a16:creationId xmlns:a16="http://schemas.microsoft.com/office/drawing/2014/main" id="{BC7ED595-F214-4588-8DD4-96CCB2E06541}"/>
              </a:ext>
            </a:extLst>
          </p:cNvPr>
          <p:cNvSpPr>
            <a:spLocks noChangeArrowheads="1"/>
          </p:cNvSpPr>
          <p:nvPr/>
        </p:nvSpPr>
        <p:spPr bwMode="auto">
          <a:xfrm>
            <a:off x="1741488" y="3656013"/>
            <a:ext cx="36925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zh-CN" sz="1800" b="1">
                <a:solidFill>
                  <a:srgbClr val="1C4885"/>
                </a:solidFill>
                <a:latin typeface="微软雅黑" panose="020B0503020204020204" pitchFamily="34" charset="-122"/>
                <a:ea typeface="微软雅黑" panose="020B0503020204020204" pitchFamily="34" charset="-122"/>
              </a:rPr>
              <a:t>Natural Language Processing?</a:t>
            </a:r>
            <a:endParaRPr lang="zh-CN" altLang="en-US" sz="1800" b="1">
              <a:solidFill>
                <a:srgbClr val="1C4885"/>
              </a:solidFill>
              <a:latin typeface="微软雅黑" panose="020B0503020204020204" pitchFamily="34" charset="-122"/>
              <a:ea typeface="微软雅黑" panose="020B0503020204020204" pitchFamily="34" charset="-122"/>
            </a:endParaRPr>
          </a:p>
        </p:txBody>
      </p:sp>
      <p:sp>
        <p:nvSpPr>
          <p:cNvPr id="5143" name="Rectangle 6">
            <a:extLst>
              <a:ext uri="{FF2B5EF4-FFF2-40B4-BE49-F238E27FC236}">
                <a16:creationId xmlns:a16="http://schemas.microsoft.com/office/drawing/2014/main" id="{CE0CAC3B-839C-4D29-8AC5-704E2603DDA2}"/>
              </a:ext>
            </a:extLst>
          </p:cNvPr>
          <p:cNvSpPr>
            <a:spLocks noChangeArrowheads="1"/>
          </p:cNvSpPr>
          <p:nvPr/>
        </p:nvSpPr>
        <p:spPr bwMode="auto">
          <a:xfrm>
            <a:off x="1720850" y="4994275"/>
            <a:ext cx="262255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1800" b="1">
                <a:solidFill>
                  <a:srgbClr val="1C4885"/>
                </a:solidFill>
                <a:latin typeface="微软雅黑" panose="020B0503020204020204" pitchFamily="34" charset="-122"/>
                <a:ea typeface="微软雅黑" panose="020B0503020204020204" pitchFamily="34" charset="-122"/>
              </a:rPr>
              <a:t> </a:t>
            </a:r>
            <a:r>
              <a:rPr lang="en-US" altLang="zh-CN" sz="1800" b="1">
                <a:solidFill>
                  <a:srgbClr val="1C4885"/>
                </a:solidFill>
                <a:latin typeface="微软雅黑" panose="020B0503020204020204" pitchFamily="34" charset="-122"/>
                <a:ea typeface="微软雅黑" panose="020B0503020204020204" pitchFamily="34" charset="-122"/>
              </a:rPr>
              <a:t>About</a:t>
            </a:r>
            <a:r>
              <a:rPr lang="zh-CN" altLang="en-US" sz="1800" b="1">
                <a:solidFill>
                  <a:srgbClr val="1C4885"/>
                </a:solidFill>
                <a:latin typeface="微软雅黑" panose="020B0503020204020204" pitchFamily="34" charset="-122"/>
                <a:ea typeface="微软雅黑" panose="020B0503020204020204" pitchFamily="34" charset="-122"/>
              </a:rPr>
              <a:t> </a:t>
            </a:r>
            <a:r>
              <a:rPr lang="en-US" altLang="zh-CN" sz="1800" b="1">
                <a:solidFill>
                  <a:srgbClr val="1C4885"/>
                </a:solidFill>
                <a:latin typeface="微软雅黑" panose="020B0503020204020204" pitchFamily="34" charset="-122"/>
                <a:ea typeface="微软雅黑" panose="020B0503020204020204" pitchFamily="34" charset="-122"/>
              </a:rPr>
              <a:t>the</a:t>
            </a:r>
            <a:r>
              <a:rPr lang="zh-CN" altLang="en-US" sz="1800" b="1">
                <a:solidFill>
                  <a:srgbClr val="1C4885"/>
                </a:solidFill>
                <a:latin typeface="微软雅黑" panose="020B0503020204020204" pitchFamily="34" charset="-122"/>
                <a:ea typeface="微软雅黑" panose="020B0503020204020204" pitchFamily="34" charset="-122"/>
              </a:rPr>
              <a:t> </a:t>
            </a:r>
            <a:r>
              <a:rPr lang="en-US" altLang="zh-CN" sz="1800" b="1">
                <a:solidFill>
                  <a:srgbClr val="1C4885"/>
                </a:solidFill>
                <a:latin typeface="微软雅黑" panose="020B0503020204020204" pitchFamily="34" charset="-122"/>
                <a:ea typeface="微软雅黑" panose="020B0503020204020204" pitchFamily="34" charset="-122"/>
              </a:rPr>
              <a:t>course</a:t>
            </a:r>
            <a:endParaRPr lang="zh-CN" altLang="en-US" sz="1800" b="1">
              <a:solidFill>
                <a:srgbClr val="1C4885"/>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文本框 10">
            <a:extLst>
              <a:ext uri="{FF2B5EF4-FFF2-40B4-BE49-F238E27FC236}">
                <a16:creationId xmlns:a16="http://schemas.microsoft.com/office/drawing/2014/main" id="{77681C49-B03A-480E-8C8F-656B961295E5}"/>
              </a:ext>
            </a:extLst>
          </p:cNvPr>
          <p:cNvSpPr txBox="1">
            <a:spLocks noChangeArrowheads="1"/>
          </p:cNvSpPr>
          <p:nvPr/>
        </p:nvSpPr>
        <p:spPr bwMode="auto">
          <a:xfrm>
            <a:off x="174625" y="220663"/>
            <a:ext cx="67976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2.1. What is Natural Language Processing?</a:t>
            </a:r>
          </a:p>
        </p:txBody>
      </p:sp>
      <p:sp>
        <p:nvSpPr>
          <p:cNvPr id="27651" name="矩形 1">
            <a:extLst>
              <a:ext uri="{FF2B5EF4-FFF2-40B4-BE49-F238E27FC236}">
                <a16:creationId xmlns:a16="http://schemas.microsoft.com/office/drawing/2014/main" id="{434DBD96-6E81-475D-B0F8-67A7BE179ACE}"/>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pic>
        <p:nvPicPr>
          <p:cNvPr id="27652" name="Picture 4">
            <a:extLst>
              <a:ext uri="{FF2B5EF4-FFF2-40B4-BE49-F238E27FC236}">
                <a16:creationId xmlns:a16="http://schemas.microsoft.com/office/drawing/2014/main" id="{00F7DD59-57A4-4B2D-9D8C-8595355532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688" y="866775"/>
            <a:ext cx="8982075" cy="512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3" name="Rectangle 1">
            <a:extLst>
              <a:ext uri="{FF2B5EF4-FFF2-40B4-BE49-F238E27FC236}">
                <a16:creationId xmlns:a16="http://schemas.microsoft.com/office/drawing/2014/main" id="{A13F4A6E-D8BD-4D28-9A3B-7D8FA3523D12}"/>
              </a:ext>
            </a:extLst>
          </p:cNvPr>
          <p:cNvSpPr>
            <a:spLocks noChangeArrowheads="1"/>
          </p:cNvSpPr>
          <p:nvPr/>
        </p:nvSpPr>
        <p:spPr bwMode="auto">
          <a:xfrm>
            <a:off x="1381125" y="6175375"/>
            <a:ext cx="918686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en-US" sz="2400" b="1" dirty="0"/>
              <a:t>To get computers to perform useful tasks involving human languages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5AD06F1F-5811-46E2-BF48-18F19C60D066}"/>
              </a:ext>
            </a:extLst>
          </p:cNvPr>
          <p:cNvSpPr/>
          <p:nvPr/>
        </p:nvSpPr>
        <p:spPr>
          <a:xfrm>
            <a:off x="0" y="110966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spcBef>
                <a:spcPct val="20000"/>
              </a:spcBef>
              <a:defRPr/>
            </a:pPr>
            <a:endParaRPr lang="en-US" altLang="zh-CN"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9699" name="组合 17">
            <a:extLst>
              <a:ext uri="{FF2B5EF4-FFF2-40B4-BE49-F238E27FC236}">
                <a16:creationId xmlns:a16="http://schemas.microsoft.com/office/drawing/2014/main" id="{E70BE196-00DA-4A31-96CB-7A2D742DB38B}"/>
              </a:ext>
            </a:extLst>
          </p:cNvPr>
          <p:cNvGrpSpPr>
            <a:grpSpLocks/>
          </p:cNvGrpSpPr>
          <p:nvPr/>
        </p:nvGrpSpPr>
        <p:grpSpPr bwMode="auto">
          <a:xfrm>
            <a:off x="10625138" y="5580063"/>
            <a:ext cx="1566862" cy="1281112"/>
            <a:chOff x="694944" y="2097507"/>
            <a:chExt cx="4538312" cy="3707588"/>
          </a:xfrm>
        </p:grpSpPr>
        <p:pic>
          <p:nvPicPr>
            <p:cNvPr id="29705" name="Picture 20">
              <a:extLst>
                <a:ext uri="{FF2B5EF4-FFF2-40B4-BE49-F238E27FC236}">
                  <a16:creationId xmlns:a16="http://schemas.microsoft.com/office/drawing/2014/main" id="{681CD0D7-3B00-4DD6-8B9F-82D4D0AF70E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06" name="图片 19">
              <a:extLst>
                <a:ext uri="{FF2B5EF4-FFF2-40B4-BE49-F238E27FC236}">
                  <a16:creationId xmlns:a16="http://schemas.microsoft.com/office/drawing/2014/main" id="{6952225C-15A2-48A9-AF45-6618EF018723}"/>
                </a:ext>
              </a:extLst>
            </p:cNvPr>
            <p:cNvPicPr>
              <a:picLocks noChangeAspect="1"/>
            </p:cNvPicPr>
            <p:nvPr/>
          </p:nvPicPr>
          <p:blipFill>
            <a:blip r:embed="rId4">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393" name="TextBox 13">
            <a:extLst>
              <a:ext uri="{FF2B5EF4-FFF2-40B4-BE49-F238E27FC236}">
                <a16:creationId xmlns:a16="http://schemas.microsoft.com/office/drawing/2014/main" id="{0339E31C-64C5-4F22-BAA8-0F8E6B1641DF}"/>
              </a:ext>
            </a:extLst>
          </p:cNvPr>
          <p:cNvSpPr txBox="1">
            <a:spLocks noChangeArrowheads="1"/>
          </p:cNvSpPr>
          <p:nvPr/>
        </p:nvSpPr>
        <p:spPr bwMode="auto">
          <a:xfrm>
            <a:off x="144463" y="1311628"/>
            <a:ext cx="12331700"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buFont typeface="Arial" panose="020B0604020202020204" pitchFamily="34" charset="0"/>
              <a:buNone/>
            </a:pPr>
            <a:r>
              <a:rPr lang="en-US" altLang="zh-CN" sz="3200" b="1" dirty="0">
                <a:solidFill>
                  <a:schemeClr val="bg1"/>
                </a:solidFill>
                <a:latin typeface="Arial" panose="020B0604020202020204" pitchFamily="34" charset="0"/>
                <a:ea typeface="微软雅黑" panose="020B0503020204020204" pitchFamily="34" charset="-122"/>
                <a:sym typeface="Arial" panose="020B0604020202020204" pitchFamily="34" charset="0"/>
              </a:rPr>
              <a:t>Answers on Quora:</a:t>
            </a:r>
          </a:p>
          <a:p>
            <a:pPr eaLnBrk="1" hangingPunct="1">
              <a:spcBef>
                <a:spcPct val="20000"/>
              </a:spcBef>
              <a:buFont typeface="Arial" panose="020B0604020202020204" pitchFamily="34" charset="0"/>
              <a:buNone/>
            </a:pPr>
            <a:r>
              <a:rPr lang="en-US" altLang="en-US" sz="3200" dirty="0">
                <a:hlinkClick r:id="rId5"/>
              </a:rPr>
              <a:t>https://www.quora.com/Why-should-I-learn-NLP</a:t>
            </a:r>
            <a:endParaRPr lang="en-US" altLang="zh-CN" sz="3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701" name="矩形 1">
            <a:extLst>
              <a:ext uri="{FF2B5EF4-FFF2-40B4-BE49-F238E27FC236}">
                <a16:creationId xmlns:a16="http://schemas.microsoft.com/office/drawing/2014/main" id="{E7470688-31B7-4271-9444-332D7E123166}"/>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9702" name="矩形 23">
            <a:extLst>
              <a:ext uri="{FF2B5EF4-FFF2-40B4-BE49-F238E27FC236}">
                <a16:creationId xmlns:a16="http://schemas.microsoft.com/office/drawing/2014/main" id="{29739487-04DD-4A70-86E4-06D1A0186E4E}"/>
              </a:ext>
            </a:extLst>
          </p:cNvPr>
          <p:cNvSpPr>
            <a:spLocks noChangeArrowheads="1"/>
          </p:cNvSpPr>
          <p:nvPr/>
        </p:nvSpPr>
        <p:spPr bwMode="auto">
          <a:xfrm>
            <a:off x="144463" y="207963"/>
            <a:ext cx="39639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Why should I learn NLP?</a:t>
            </a:r>
            <a:endParaRPr lang="zh-CN" altLang="en-US" sz="2400" b="1" dirty="0">
              <a:latin typeface="微软雅黑" panose="020B0503020204020204" pitchFamily="34" charset="-122"/>
              <a:ea typeface="微软雅黑" panose="020B0503020204020204" pitchFamily="34" charset="-122"/>
            </a:endParaRPr>
          </a:p>
        </p:txBody>
      </p:sp>
      <p:sp>
        <p:nvSpPr>
          <p:cNvPr id="9" name="TextBox 13">
            <a:extLst>
              <a:ext uri="{FF2B5EF4-FFF2-40B4-BE49-F238E27FC236}">
                <a16:creationId xmlns:a16="http://schemas.microsoft.com/office/drawing/2014/main" id="{5FA44D98-A880-4D1D-84A8-4D1B7D2E033B}"/>
              </a:ext>
            </a:extLst>
          </p:cNvPr>
          <p:cNvSpPr txBox="1">
            <a:spLocks noChangeArrowheads="1"/>
          </p:cNvSpPr>
          <p:nvPr/>
        </p:nvSpPr>
        <p:spPr bwMode="auto">
          <a:xfrm>
            <a:off x="1184275" y="1503363"/>
            <a:ext cx="80311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342900" indent="-342900"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pPr>
            <a:endParaRPr lang="en-US" altLang="zh-CN" sz="20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3">
            <a:extLst>
              <a:ext uri="{FF2B5EF4-FFF2-40B4-BE49-F238E27FC236}">
                <a16:creationId xmlns:a16="http://schemas.microsoft.com/office/drawing/2014/main" id="{C35C5DAA-9F93-42A9-B72E-585D2459A570}"/>
              </a:ext>
            </a:extLst>
          </p:cNvPr>
          <p:cNvSpPr txBox="1">
            <a:spLocks noChangeArrowheads="1"/>
          </p:cNvSpPr>
          <p:nvPr/>
        </p:nvSpPr>
        <p:spPr bwMode="auto">
          <a:xfrm>
            <a:off x="144463" y="2534408"/>
            <a:ext cx="12331700"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buFont typeface="Arial" panose="020B0604020202020204" pitchFamily="34" charset="0"/>
              <a:buNone/>
            </a:pPr>
            <a:r>
              <a:rPr lang="en-US" altLang="zh-CN" sz="3200" b="1" dirty="0">
                <a:solidFill>
                  <a:schemeClr val="bg1"/>
                </a:solidFill>
                <a:latin typeface="Arial" panose="020B0604020202020204" pitchFamily="34" charset="0"/>
                <a:ea typeface="微软雅黑" panose="020B0503020204020204" pitchFamily="34" charset="-122"/>
                <a:sym typeface="Arial" panose="020B0604020202020204" pitchFamily="34" charset="0"/>
              </a:rPr>
              <a:t>2 days NLP Level 1 Basic Workshop - Participants Interview:</a:t>
            </a:r>
          </a:p>
          <a:p>
            <a:pPr eaLnBrk="1" hangingPunct="1">
              <a:spcBef>
                <a:spcPct val="20000"/>
              </a:spcBef>
              <a:buFont typeface="Arial" panose="020B0604020202020204" pitchFamily="34" charset="0"/>
              <a:buNone/>
            </a:pPr>
            <a:r>
              <a:rPr lang="en-US" altLang="zh-CN" sz="3200" dirty="0">
                <a:solidFill>
                  <a:schemeClr val="bg1"/>
                </a:solidFill>
                <a:ea typeface="微软雅黑" panose="020B0503020204020204" pitchFamily="34" charset="-122"/>
                <a:cs typeface="Calibri" panose="020F0502020204030204" pitchFamily="34" charset="0"/>
                <a:sym typeface="Arial" panose="020B0604020202020204" pitchFamily="34" charset="0"/>
                <a:hlinkClick r:id="rId6"/>
              </a:rPr>
              <a:t>https://youtu.be/UA17IVfArbU</a:t>
            </a:r>
            <a:r>
              <a:rPr lang="en-US" altLang="zh-CN" sz="3200" dirty="0">
                <a:solidFill>
                  <a:schemeClr val="bg1"/>
                </a:solidFill>
                <a:ea typeface="微软雅黑" panose="020B0503020204020204" pitchFamily="34" charset="-122"/>
                <a:cs typeface="Calibri" panose="020F0502020204030204" pitchFamily="34" charset="0"/>
                <a:sym typeface="Arial" panose="020B0604020202020204" pitchFamily="34" charset="0"/>
              </a:rPr>
              <a:t>  </a:t>
            </a:r>
          </a:p>
        </p:txBody>
      </p:sp>
      <p:sp>
        <p:nvSpPr>
          <p:cNvPr id="2" name="TextBox 13">
            <a:extLst>
              <a:ext uri="{FF2B5EF4-FFF2-40B4-BE49-F238E27FC236}">
                <a16:creationId xmlns:a16="http://schemas.microsoft.com/office/drawing/2014/main" id="{2C7B08FC-DDCC-B332-91E7-6D92E6792A0D}"/>
              </a:ext>
            </a:extLst>
          </p:cNvPr>
          <p:cNvSpPr txBox="1">
            <a:spLocks noChangeArrowheads="1"/>
          </p:cNvSpPr>
          <p:nvPr/>
        </p:nvSpPr>
        <p:spPr bwMode="auto">
          <a:xfrm>
            <a:off x="72231" y="3855079"/>
            <a:ext cx="12331700" cy="1871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spcBef>
                <a:spcPct val="20000"/>
              </a:spcBef>
              <a:buNone/>
            </a:pPr>
            <a:r>
              <a:rPr lang="en-US" altLang="zh-CN" sz="3200" b="1" dirty="0">
                <a:solidFill>
                  <a:schemeClr val="bg1"/>
                </a:solidFill>
                <a:latin typeface="Arial" panose="020B0604020202020204" pitchFamily="34" charset="0"/>
                <a:ea typeface="微软雅黑" panose="020B0503020204020204" pitchFamily="34" charset="-122"/>
                <a:sym typeface="Arial" panose="020B0604020202020204" pitchFamily="34" charset="0"/>
              </a:rPr>
              <a:t>Is it still worth learning NLP in the age of API-</a:t>
            </a:r>
            <a:r>
              <a:rPr lang="en-US" altLang="zh-CN" sz="3200" b="1" dirty="0" err="1">
                <a:solidFill>
                  <a:schemeClr val="bg1"/>
                </a:solidFill>
                <a:latin typeface="Arial" panose="020B0604020202020204" pitchFamily="34" charset="0"/>
                <a:ea typeface="微软雅黑" panose="020B0503020204020204" pitchFamily="34" charset="-122"/>
                <a:sym typeface="Arial" panose="020B0604020202020204" pitchFamily="34" charset="0"/>
              </a:rPr>
              <a:t>accessibles</a:t>
            </a:r>
            <a:r>
              <a:rPr lang="en-US" altLang="zh-CN" sz="3200" b="1" dirty="0">
                <a:solidFill>
                  <a:schemeClr val="bg1"/>
                </a:solidFill>
                <a:latin typeface="Arial" panose="020B0604020202020204" pitchFamily="34" charset="0"/>
                <a:ea typeface="微软雅黑" panose="020B0503020204020204" pitchFamily="34" charset="-122"/>
                <a:sym typeface="Arial" panose="020B0604020202020204" pitchFamily="34" charset="0"/>
              </a:rPr>
              <a:t> LLM like GPT?:</a:t>
            </a:r>
          </a:p>
          <a:p>
            <a:pPr>
              <a:spcBef>
                <a:spcPct val="20000"/>
              </a:spcBef>
              <a:buNone/>
            </a:pPr>
            <a:r>
              <a:rPr lang="en-US" altLang="zh-CN" sz="3200" dirty="0">
                <a:solidFill>
                  <a:schemeClr val="bg1"/>
                </a:solidFill>
                <a:ea typeface="微软雅黑" panose="020B0503020204020204" pitchFamily="34" charset="-122"/>
                <a:cs typeface="Calibri" panose="020F0502020204030204" pitchFamily="34" charset="0"/>
                <a:sym typeface="Arial" panose="020B0604020202020204" pitchFamily="34" charset="0"/>
                <a:hlinkClick r:id="rId7"/>
              </a:rPr>
              <a:t>https://www.reddit.com/r/learnmachinelearning/comments/10c509n/is_it_still_worth_learning_nlp_in_the_age_of/</a:t>
            </a:r>
            <a:r>
              <a:rPr lang="en-US" altLang="zh-CN" sz="3200" dirty="0">
                <a:solidFill>
                  <a:schemeClr val="bg1"/>
                </a:solidFill>
                <a:ea typeface="微软雅黑" panose="020B0503020204020204" pitchFamily="34" charset="-122"/>
                <a:cs typeface="Calibri" panose="020F0502020204030204" pitchFamily="34" charset="0"/>
                <a:sym typeface="Arial" panose="020B0604020202020204" pitchFamily="34"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6393"/>
                                        </p:tgtEl>
                                        <p:attrNameLst>
                                          <p:attrName>style.visibility</p:attrName>
                                        </p:attrNameLst>
                                      </p:cBhvr>
                                      <p:to>
                                        <p:strVal val="visible"/>
                                      </p:to>
                                    </p:set>
                                    <p:animEffect transition="in" filter="blinds(horizontal)">
                                      <p:cBhvr>
                                        <p:cTn id="7" dur="500"/>
                                        <p:tgtEl>
                                          <p:spTgt spid="16393"/>
                                        </p:tgtEl>
                                      </p:cBhvr>
                                    </p:animEffect>
                                  </p:childTnLst>
                                </p:cTn>
                              </p:par>
                              <p:par>
                                <p:cTn id="8" presetID="3" presetClass="entr" presetSubtype="10" fill="hold" grpId="0" nodeType="withEffect" nodePh="1">
                                  <p:stCondLst>
                                    <p:cond delay="0"/>
                                  </p:stCondLst>
                                  <p:endCondLst>
                                    <p:cond evt="begin" delay="0">
                                      <p:tn val="8"/>
                                    </p:cond>
                                  </p:end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linds(horizontal)">
                                      <p:cBhvr>
                                        <p:cTn id="13" dur="500"/>
                                        <p:tgtEl>
                                          <p:spTgt spid="10"/>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3" grpId="0"/>
      <p:bldP spid="9" grpId="0"/>
      <p:bldP spid="10" grpId="0"/>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93DB0CB2-8293-4593-ABCE-FF2F0C5F605C}"/>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16389" name="组合 8">
            <a:extLst>
              <a:ext uri="{FF2B5EF4-FFF2-40B4-BE49-F238E27FC236}">
                <a16:creationId xmlns:a16="http://schemas.microsoft.com/office/drawing/2014/main" id="{AA6A0EE1-F35C-46DE-AC20-8D575EF03D8E}"/>
              </a:ext>
            </a:extLst>
          </p:cNvPr>
          <p:cNvGrpSpPr>
            <a:grpSpLocks/>
          </p:cNvGrpSpPr>
          <p:nvPr/>
        </p:nvGrpSpPr>
        <p:grpSpPr bwMode="auto">
          <a:xfrm>
            <a:off x="212725" y="1565275"/>
            <a:ext cx="546100" cy="541338"/>
            <a:chOff x="6912864" y="3136392"/>
            <a:chExt cx="649224" cy="649224"/>
          </a:xfrm>
        </p:grpSpPr>
        <p:sp>
          <p:nvSpPr>
            <p:cNvPr id="31767" name="Freeform 620">
              <a:extLst>
                <a:ext uri="{FF2B5EF4-FFF2-40B4-BE49-F238E27FC236}">
                  <a16:creationId xmlns:a16="http://schemas.microsoft.com/office/drawing/2014/main" id="{813DBADA-75BB-4839-B3CF-47C900C9A5B8}"/>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 name="椭圆 10">
              <a:extLst>
                <a:ext uri="{FF2B5EF4-FFF2-40B4-BE49-F238E27FC236}">
                  <a16:creationId xmlns:a16="http://schemas.microsoft.com/office/drawing/2014/main" id="{7A417E81-AE36-4F88-B8B3-F4BCAAC50C26}"/>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grpSp>
        <p:nvGrpSpPr>
          <p:cNvPr id="31748" name="组合 17">
            <a:extLst>
              <a:ext uri="{FF2B5EF4-FFF2-40B4-BE49-F238E27FC236}">
                <a16:creationId xmlns:a16="http://schemas.microsoft.com/office/drawing/2014/main" id="{9829C214-F46B-4DF5-8AF1-8F556C6AFBB8}"/>
              </a:ext>
            </a:extLst>
          </p:cNvPr>
          <p:cNvGrpSpPr>
            <a:grpSpLocks/>
          </p:cNvGrpSpPr>
          <p:nvPr/>
        </p:nvGrpSpPr>
        <p:grpSpPr bwMode="auto">
          <a:xfrm>
            <a:off x="10625138" y="5580063"/>
            <a:ext cx="1566862" cy="1281112"/>
            <a:chOff x="694944" y="2097507"/>
            <a:chExt cx="4538312" cy="3707588"/>
          </a:xfrm>
        </p:grpSpPr>
        <p:pic>
          <p:nvPicPr>
            <p:cNvPr id="31765" name="Picture 20">
              <a:extLst>
                <a:ext uri="{FF2B5EF4-FFF2-40B4-BE49-F238E27FC236}">
                  <a16:creationId xmlns:a16="http://schemas.microsoft.com/office/drawing/2014/main" id="{0674A705-68F8-4CB3-BD37-3C417658AEA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66" name="图片 19">
              <a:extLst>
                <a:ext uri="{FF2B5EF4-FFF2-40B4-BE49-F238E27FC236}">
                  <a16:creationId xmlns:a16="http://schemas.microsoft.com/office/drawing/2014/main" id="{322EA7B2-FD0F-46E8-B079-B5EE869C99CA}"/>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393" name="TextBox 13">
            <a:extLst>
              <a:ext uri="{FF2B5EF4-FFF2-40B4-BE49-F238E27FC236}">
                <a16:creationId xmlns:a16="http://schemas.microsoft.com/office/drawing/2014/main" id="{38E62E41-8957-4D4E-9BF5-EF18D81418DB}"/>
              </a:ext>
            </a:extLst>
          </p:cNvPr>
          <p:cNvSpPr txBox="1">
            <a:spLocks noChangeArrowheads="1"/>
          </p:cNvSpPr>
          <p:nvPr/>
        </p:nvSpPr>
        <p:spPr bwMode="auto">
          <a:xfrm>
            <a:off x="911225" y="1666875"/>
            <a:ext cx="84407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Languages involve many human activities</a:t>
            </a:r>
          </a:p>
        </p:txBody>
      </p:sp>
      <p:sp>
        <p:nvSpPr>
          <p:cNvPr id="31750" name="矩形 1">
            <a:extLst>
              <a:ext uri="{FF2B5EF4-FFF2-40B4-BE49-F238E27FC236}">
                <a16:creationId xmlns:a16="http://schemas.microsoft.com/office/drawing/2014/main" id="{64C62B6A-8259-46EA-8F10-148EB8070702}"/>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31751" name="矩形 23">
            <a:extLst>
              <a:ext uri="{FF2B5EF4-FFF2-40B4-BE49-F238E27FC236}">
                <a16:creationId xmlns:a16="http://schemas.microsoft.com/office/drawing/2014/main" id="{AB331996-CD5C-4C11-B213-39A1BA87F60D}"/>
              </a:ext>
            </a:extLst>
          </p:cNvPr>
          <p:cNvSpPr>
            <a:spLocks noChangeArrowheads="1"/>
          </p:cNvSpPr>
          <p:nvPr/>
        </p:nvSpPr>
        <p:spPr bwMode="auto">
          <a:xfrm>
            <a:off x="144463" y="207963"/>
            <a:ext cx="37211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Why is NLP interesting</a:t>
            </a:r>
            <a:endParaRPr lang="zh-CN" altLang="en-US" sz="2400" b="1">
              <a:latin typeface="微软雅黑" panose="020B0503020204020204" pitchFamily="34" charset="-122"/>
              <a:ea typeface="微软雅黑" panose="020B0503020204020204" pitchFamily="34" charset="-122"/>
            </a:endParaRPr>
          </a:p>
        </p:txBody>
      </p:sp>
      <p:grpSp>
        <p:nvGrpSpPr>
          <p:cNvPr id="25" name="组合 8">
            <a:extLst>
              <a:ext uri="{FF2B5EF4-FFF2-40B4-BE49-F238E27FC236}">
                <a16:creationId xmlns:a16="http://schemas.microsoft.com/office/drawing/2014/main" id="{CED51206-AD4F-4F02-AB09-4383BE539267}"/>
              </a:ext>
            </a:extLst>
          </p:cNvPr>
          <p:cNvGrpSpPr>
            <a:grpSpLocks/>
          </p:cNvGrpSpPr>
          <p:nvPr/>
        </p:nvGrpSpPr>
        <p:grpSpPr bwMode="auto">
          <a:xfrm>
            <a:off x="212725" y="2668588"/>
            <a:ext cx="546100" cy="539750"/>
            <a:chOff x="6912864" y="3136392"/>
            <a:chExt cx="649224" cy="649224"/>
          </a:xfrm>
        </p:grpSpPr>
        <p:sp>
          <p:nvSpPr>
            <p:cNvPr id="31763" name="Freeform 620">
              <a:extLst>
                <a:ext uri="{FF2B5EF4-FFF2-40B4-BE49-F238E27FC236}">
                  <a16:creationId xmlns:a16="http://schemas.microsoft.com/office/drawing/2014/main" id="{7E78BE62-77B2-4D04-B66E-824F803E3DC2}"/>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 name="椭圆 26">
              <a:extLst>
                <a:ext uri="{FF2B5EF4-FFF2-40B4-BE49-F238E27FC236}">
                  <a16:creationId xmlns:a16="http://schemas.microsoft.com/office/drawing/2014/main" id="{2689DE6C-3CA4-4407-95DA-290C61B03300}"/>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sp>
        <p:nvSpPr>
          <p:cNvPr id="28" name="TextBox 13">
            <a:extLst>
              <a:ext uri="{FF2B5EF4-FFF2-40B4-BE49-F238E27FC236}">
                <a16:creationId xmlns:a16="http://schemas.microsoft.com/office/drawing/2014/main" id="{0269C895-2F64-46EA-8DF2-0C79C2B62FAF}"/>
              </a:ext>
            </a:extLst>
          </p:cNvPr>
          <p:cNvSpPr txBox="1">
            <a:spLocks noChangeArrowheads="1"/>
          </p:cNvSpPr>
          <p:nvPr/>
        </p:nvSpPr>
        <p:spPr bwMode="auto">
          <a:xfrm>
            <a:off x="896938" y="2798763"/>
            <a:ext cx="84550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NLP is used to acquire insights from massive amount of textual data</a:t>
            </a:r>
          </a:p>
        </p:txBody>
      </p:sp>
      <p:grpSp>
        <p:nvGrpSpPr>
          <p:cNvPr id="30" name="组合 8">
            <a:extLst>
              <a:ext uri="{FF2B5EF4-FFF2-40B4-BE49-F238E27FC236}">
                <a16:creationId xmlns:a16="http://schemas.microsoft.com/office/drawing/2014/main" id="{35DDE00F-C066-489B-A46F-ACB939F20456}"/>
              </a:ext>
            </a:extLst>
          </p:cNvPr>
          <p:cNvGrpSpPr>
            <a:grpSpLocks/>
          </p:cNvGrpSpPr>
          <p:nvPr/>
        </p:nvGrpSpPr>
        <p:grpSpPr bwMode="auto">
          <a:xfrm>
            <a:off x="198438" y="3873500"/>
            <a:ext cx="546100" cy="539750"/>
            <a:chOff x="6912864" y="3136392"/>
            <a:chExt cx="649224" cy="649224"/>
          </a:xfrm>
        </p:grpSpPr>
        <p:sp>
          <p:nvSpPr>
            <p:cNvPr id="31761" name="Freeform 620">
              <a:extLst>
                <a:ext uri="{FF2B5EF4-FFF2-40B4-BE49-F238E27FC236}">
                  <a16:creationId xmlns:a16="http://schemas.microsoft.com/office/drawing/2014/main" id="{9DC488FA-B8A3-4C4D-84F8-5EC0D415796D}"/>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 name="椭圆 31">
              <a:extLst>
                <a:ext uri="{FF2B5EF4-FFF2-40B4-BE49-F238E27FC236}">
                  <a16:creationId xmlns:a16="http://schemas.microsoft.com/office/drawing/2014/main" id="{0D456AB7-600A-4DAD-B6E7-4B12DE416C4E}"/>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sp>
        <p:nvSpPr>
          <p:cNvPr id="33" name="TextBox 13">
            <a:extLst>
              <a:ext uri="{FF2B5EF4-FFF2-40B4-BE49-F238E27FC236}">
                <a16:creationId xmlns:a16="http://schemas.microsoft.com/office/drawing/2014/main" id="{309C96F3-4349-4E3F-AFB8-2BB3E75D17E9}"/>
              </a:ext>
            </a:extLst>
          </p:cNvPr>
          <p:cNvSpPr txBox="1">
            <a:spLocks noChangeArrowheads="1"/>
          </p:cNvSpPr>
          <p:nvPr/>
        </p:nvSpPr>
        <p:spPr bwMode="auto">
          <a:xfrm>
            <a:off x="911225" y="4006850"/>
            <a:ext cx="99758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NLP can interact with different languages and different linguistic structures easily</a:t>
            </a:r>
          </a:p>
        </p:txBody>
      </p:sp>
      <p:grpSp>
        <p:nvGrpSpPr>
          <p:cNvPr id="20" name="组合 8">
            <a:extLst>
              <a:ext uri="{FF2B5EF4-FFF2-40B4-BE49-F238E27FC236}">
                <a16:creationId xmlns:a16="http://schemas.microsoft.com/office/drawing/2014/main" id="{B9CC397E-079E-432A-A7F9-568CD6F97E14}"/>
              </a:ext>
            </a:extLst>
          </p:cNvPr>
          <p:cNvGrpSpPr>
            <a:grpSpLocks/>
          </p:cNvGrpSpPr>
          <p:nvPr/>
        </p:nvGrpSpPr>
        <p:grpSpPr bwMode="auto">
          <a:xfrm>
            <a:off x="198438" y="5110163"/>
            <a:ext cx="546100" cy="539750"/>
            <a:chOff x="6912864" y="3136392"/>
            <a:chExt cx="649224" cy="649224"/>
          </a:xfrm>
        </p:grpSpPr>
        <p:sp>
          <p:nvSpPr>
            <p:cNvPr id="31759" name="Freeform 620">
              <a:extLst>
                <a:ext uri="{FF2B5EF4-FFF2-40B4-BE49-F238E27FC236}">
                  <a16:creationId xmlns:a16="http://schemas.microsoft.com/office/drawing/2014/main" id="{860646A7-F020-48C4-9BFD-B534CC28622E}"/>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 name="椭圆 31">
              <a:extLst>
                <a:ext uri="{FF2B5EF4-FFF2-40B4-BE49-F238E27FC236}">
                  <a16:creationId xmlns:a16="http://schemas.microsoft.com/office/drawing/2014/main" id="{62C53C9A-0DAA-4DB7-B3D3-59C42837ED39}"/>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sp>
        <p:nvSpPr>
          <p:cNvPr id="23" name="TextBox 13">
            <a:extLst>
              <a:ext uri="{FF2B5EF4-FFF2-40B4-BE49-F238E27FC236}">
                <a16:creationId xmlns:a16="http://schemas.microsoft.com/office/drawing/2014/main" id="{AD74AB9A-9FCF-4BFC-9E0C-193DCA5CEB3D}"/>
              </a:ext>
            </a:extLst>
          </p:cNvPr>
          <p:cNvSpPr txBox="1">
            <a:spLocks noChangeArrowheads="1"/>
          </p:cNvSpPr>
          <p:nvPr/>
        </p:nvSpPr>
        <p:spPr bwMode="auto">
          <a:xfrm>
            <a:off x="911225" y="5243513"/>
            <a:ext cx="8815388"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Voice can be used as a user interface in many applications</a:t>
            </a:r>
          </a:p>
        </p:txBody>
      </p:sp>
      <p:sp>
        <p:nvSpPr>
          <p:cNvPr id="29710" name="Flowchart: Terminator 2">
            <a:extLst>
              <a:ext uri="{FF2B5EF4-FFF2-40B4-BE49-F238E27FC236}">
                <a16:creationId xmlns:a16="http://schemas.microsoft.com/office/drawing/2014/main" id="{FAC24922-2128-40D4-B1D8-B0E6B6A76786}"/>
              </a:ext>
            </a:extLst>
          </p:cNvPr>
          <p:cNvSpPr>
            <a:spLocks noChangeArrowheads="1"/>
          </p:cNvSpPr>
          <p:nvPr/>
        </p:nvSpPr>
        <p:spPr bwMode="auto">
          <a:xfrm>
            <a:off x="9351963" y="1717675"/>
            <a:ext cx="2411412" cy="806450"/>
          </a:xfrm>
          <a:prstGeom prst="flowChartTerminator">
            <a:avLst/>
          </a:prstGeom>
          <a:solidFill>
            <a:schemeClr val="accent1"/>
          </a:solidFill>
          <a:ln w="952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 typeface="Arial" panose="020B0604020202020204" pitchFamily="34" charset="0"/>
              <a:buNone/>
            </a:pPr>
            <a:r>
              <a:rPr lang="en-US" altLang="en-US" sz="3200">
                <a:solidFill>
                  <a:srgbClr val="FF0000"/>
                </a:solidFill>
              </a:rPr>
              <a:t>NLP </a:t>
            </a:r>
            <a:r>
              <a:rPr lang="en-US" altLang="zh-CN" sz="3200">
                <a:solidFill>
                  <a:srgbClr val="FF0000"/>
                </a:solidFill>
              </a:rPr>
              <a:t>is hard!</a:t>
            </a:r>
            <a:endParaRPr lang="en-US" altLang="en-US" sz="320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6389"/>
                                        </p:tgtEl>
                                        <p:attrNameLst>
                                          <p:attrName>style.visibility</p:attrName>
                                        </p:attrNameLst>
                                      </p:cBhvr>
                                      <p:to>
                                        <p:strVal val="visible"/>
                                      </p:to>
                                    </p:set>
                                    <p:animEffect transition="in" filter="blinds(horizontal)">
                                      <p:cBhvr>
                                        <p:cTn id="7" dur="500"/>
                                        <p:tgtEl>
                                          <p:spTgt spid="1638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6393"/>
                                        </p:tgtEl>
                                        <p:attrNameLst>
                                          <p:attrName>style.visibility</p:attrName>
                                        </p:attrNameLst>
                                      </p:cBhvr>
                                      <p:to>
                                        <p:strVal val="visible"/>
                                      </p:to>
                                    </p:set>
                                    <p:animEffect transition="in" filter="blinds(horizontal)">
                                      <p:cBhvr>
                                        <p:cTn id="10" dur="500"/>
                                        <p:tgtEl>
                                          <p:spTgt spid="16393"/>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9" presetClass="entr" presetSubtype="0" fill="hold" nodeType="click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dissolve">
                                      <p:cBhvr>
                                        <p:cTn id="21" dur="500"/>
                                        <p:tgtEl>
                                          <p:spTgt spid="30"/>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dissolve">
                                      <p:cBhvr>
                                        <p:cTn id="24" dur="500"/>
                                        <p:tgtEl>
                                          <p:spTgt spid="33"/>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9" presetClass="entr" presetSubtype="0"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dissolve">
                                      <p:cBhvr>
                                        <p:cTn id="29" dur="500"/>
                                        <p:tgtEl>
                                          <p:spTgt spid="2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dissolve">
                                      <p:cBhvr>
                                        <p:cTn id="32" dur="500"/>
                                        <p:tgtEl>
                                          <p:spTgt spid="23"/>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2" presetClass="entr" presetSubtype="0" fill="hold" grpId="0" nodeType="clickEffect">
                                  <p:stCondLst>
                                    <p:cond delay="0"/>
                                  </p:stCondLst>
                                  <p:childTnLst>
                                    <p:set>
                                      <p:cBhvr>
                                        <p:cTn id="36" dur="1" fill="hold">
                                          <p:stCondLst>
                                            <p:cond delay="0"/>
                                          </p:stCondLst>
                                        </p:cTn>
                                        <p:tgtEl>
                                          <p:spTgt spid="29710"/>
                                        </p:tgtEl>
                                        <p:attrNameLst>
                                          <p:attrName>style.visibility</p:attrName>
                                        </p:attrNameLst>
                                      </p:cBhvr>
                                      <p:to>
                                        <p:strVal val="visible"/>
                                      </p:to>
                                    </p:set>
                                    <p:animEffect transition="in" filter="fade">
                                      <p:cBhvr>
                                        <p:cTn id="37" dur="1000"/>
                                        <p:tgtEl>
                                          <p:spTgt spid="29710"/>
                                        </p:tgtEl>
                                      </p:cBhvr>
                                    </p:animEffect>
                                    <p:anim calcmode="lin" valueType="num">
                                      <p:cBhvr>
                                        <p:cTn id="38" dur="1000" fill="hold"/>
                                        <p:tgtEl>
                                          <p:spTgt spid="29710"/>
                                        </p:tgtEl>
                                        <p:attrNameLst>
                                          <p:attrName>ppt_x</p:attrName>
                                        </p:attrNameLst>
                                      </p:cBhvr>
                                      <p:tavLst>
                                        <p:tav tm="0">
                                          <p:val>
                                            <p:strVal val="#ppt_x"/>
                                          </p:val>
                                        </p:tav>
                                        <p:tav tm="100000">
                                          <p:val>
                                            <p:strVal val="#ppt_x"/>
                                          </p:val>
                                        </p:tav>
                                      </p:tavLst>
                                    </p:anim>
                                    <p:anim calcmode="lin" valueType="num">
                                      <p:cBhvr>
                                        <p:cTn id="39" dur="1000" fill="hold"/>
                                        <p:tgtEl>
                                          <p:spTgt spid="297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3" grpId="0"/>
      <p:bldP spid="28" grpId="0"/>
      <p:bldP spid="33" grpId="0"/>
      <p:bldP spid="23" grpId="0"/>
      <p:bldP spid="297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文本框 10">
            <a:extLst>
              <a:ext uri="{FF2B5EF4-FFF2-40B4-BE49-F238E27FC236}">
                <a16:creationId xmlns:a16="http://schemas.microsoft.com/office/drawing/2014/main" id="{51E547A5-7ABE-4B8A-99E3-57A850CA4C60}"/>
              </a:ext>
            </a:extLst>
          </p:cNvPr>
          <p:cNvSpPr txBox="1">
            <a:spLocks noChangeArrowheads="1"/>
          </p:cNvSpPr>
          <p:nvPr/>
        </p:nvSpPr>
        <p:spPr bwMode="auto">
          <a:xfrm>
            <a:off x="174625" y="220663"/>
            <a:ext cx="545306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Why is NLP hard?</a:t>
            </a:r>
            <a:endParaRPr lang="zh-CN" altLang="en-US" sz="2400" b="1">
              <a:latin typeface="微软雅黑" panose="020B0503020204020204" pitchFamily="34" charset="-122"/>
              <a:ea typeface="微软雅黑" panose="020B0503020204020204" pitchFamily="34" charset="-122"/>
            </a:endParaRPr>
          </a:p>
        </p:txBody>
      </p:sp>
      <p:sp>
        <p:nvSpPr>
          <p:cNvPr id="32771" name="矩形 1">
            <a:extLst>
              <a:ext uri="{FF2B5EF4-FFF2-40B4-BE49-F238E27FC236}">
                <a16:creationId xmlns:a16="http://schemas.microsoft.com/office/drawing/2014/main" id="{9E0148EB-5B1E-4EB6-BAC4-82C7229773B8}"/>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32772" name="Oval 10">
            <a:extLst>
              <a:ext uri="{FF2B5EF4-FFF2-40B4-BE49-F238E27FC236}">
                <a16:creationId xmlns:a16="http://schemas.microsoft.com/office/drawing/2014/main" id="{A99BF49D-3BE7-47D6-8D5F-C8CAE81B65E0}"/>
              </a:ext>
            </a:extLst>
          </p:cNvPr>
          <p:cNvSpPr>
            <a:spLocks noChangeAspect="1" noChangeArrowheads="1"/>
          </p:cNvSpPr>
          <p:nvPr/>
        </p:nvSpPr>
        <p:spPr bwMode="auto">
          <a:xfrm>
            <a:off x="976313" y="1212850"/>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32773" name="Picture 15" descr="bulb.png">
            <a:extLst>
              <a:ext uri="{FF2B5EF4-FFF2-40B4-BE49-F238E27FC236}">
                <a16:creationId xmlns:a16="http://schemas.microsoft.com/office/drawing/2014/main" id="{676B667D-396F-4E19-B8B4-6FEB26305B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2838" y="1376363"/>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4" name="Oval 10">
            <a:extLst>
              <a:ext uri="{FF2B5EF4-FFF2-40B4-BE49-F238E27FC236}">
                <a16:creationId xmlns:a16="http://schemas.microsoft.com/office/drawing/2014/main" id="{E3342DAD-9E3D-4FB6-850C-E9B38361FC42}"/>
              </a:ext>
            </a:extLst>
          </p:cNvPr>
          <p:cNvSpPr>
            <a:spLocks noChangeAspect="1" noChangeArrowheads="1"/>
          </p:cNvSpPr>
          <p:nvPr/>
        </p:nvSpPr>
        <p:spPr bwMode="auto">
          <a:xfrm>
            <a:off x="976313" y="452437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32775" name="Picture 15" descr="bulb.png">
            <a:extLst>
              <a:ext uri="{FF2B5EF4-FFF2-40B4-BE49-F238E27FC236}">
                <a16:creationId xmlns:a16="http://schemas.microsoft.com/office/drawing/2014/main" id="{7972368F-BA52-40BB-A2D3-701640FC5D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2838" y="468788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矩形 13">
            <a:extLst>
              <a:ext uri="{FF2B5EF4-FFF2-40B4-BE49-F238E27FC236}">
                <a16:creationId xmlns:a16="http://schemas.microsoft.com/office/drawing/2014/main" id="{C43C799A-BE21-42CE-96FF-5013EA6646F1}"/>
              </a:ext>
            </a:extLst>
          </p:cNvPr>
          <p:cNvSpPr>
            <a:spLocks noChangeArrowheads="1"/>
          </p:cNvSpPr>
          <p:nvPr/>
        </p:nvSpPr>
        <p:spPr bwMode="auto">
          <a:xfrm>
            <a:off x="1838325" y="1260475"/>
            <a:ext cx="86550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Highly ambiguous</a:t>
            </a:r>
          </a:p>
        </p:txBody>
      </p:sp>
      <p:sp>
        <p:nvSpPr>
          <p:cNvPr id="24" name="矩形 13">
            <a:extLst>
              <a:ext uri="{FF2B5EF4-FFF2-40B4-BE49-F238E27FC236}">
                <a16:creationId xmlns:a16="http://schemas.microsoft.com/office/drawing/2014/main" id="{C8503479-0510-44DD-9855-DC31A032878E}"/>
              </a:ext>
            </a:extLst>
          </p:cNvPr>
          <p:cNvSpPr>
            <a:spLocks noChangeArrowheads="1"/>
          </p:cNvSpPr>
          <p:nvPr/>
        </p:nvSpPr>
        <p:spPr bwMode="auto">
          <a:xfrm>
            <a:off x="1838325" y="4640263"/>
            <a:ext cx="865505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Natural languages involve reasoning about the world</a:t>
            </a:r>
          </a:p>
        </p:txBody>
      </p:sp>
      <p:sp>
        <p:nvSpPr>
          <p:cNvPr id="30730" name="Rectangle 1">
            <a:extLst>
              <a:ext uri="{FF2B5EF4-FFF2-40B4-BE49-F238E27FC236}">
                <a16:creationId xmlns:a16="http://schemas.microsoft.com/office/drawing/2014/main" id="{B35302C9-CF9F-4536-AD28-94CDFFA3F34B}"/>
              </a:ext>
            </a:extLst>
          </p:cNvPr>
          <p:cNvSpPr>
            <a:spLocks noChangeArrowheads="1"/>
          </p:cNvSpPr>
          <p:nvPr/>
        </p:nvSpPr>
        <p:spPr bwMode="auto">
          <a:xfrm>
            <a:off x="1838325" y="1938338"/>
            <a:ext cx="44672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en-US" sz="1800" dirty="0">
                <a:solidFill>
                  <a:srgbClr val="FF0000"/>
                </a:solidFill>
              </a:rPr>
              <a:t>I made her duck </a:t>
            </a:r>
            <a:r>
              <a:rPr lang="en-US" altLang="en-US" sz="1800" dirty="0"/>
              <a:t>may have different meanings</a:t>
            </a:r>
          </a:p>
        </p:txBody>
      </p:sp>
      <p:pic>
        <p:nvPicPr>
          <p:cNvPr id="30731" name="Picture 2">
            <a:extLst>
              <a:ext uri="{FF2B5EF4-FFF2-40B4-BE49-F238E27FC236}">
                <a16:creationId xmlns:a16="http://schemas.microsoft.com/office/drawing/2014/main" id="{28295E0A-39C0-4350-BFAB-A7239A3DDF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8325" y="2308225"/>
            <a:ext cx="7212013" cy="159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32" name="Rectangle 3">
            <a:extLst>
              <a:ext uri="{FF2B5EF4-FFF2-40B4-BE49-F238E27FC236}">
                <a16:creationId xmlns:a16="http://schemas.microsoft.com/office/drawing/2014/main" id="{297A1D0D-392E-4027-A97F-64D79B29E06E}"/>
              </a:ext>
            </a:extLst>
          </p:cNvPr>
          <p:cNvSpPr>
            <a:spLocks noChangeArrowheads="1"/>
          </p:cNvSpPr>
          <p:nvPr/>
        </p:nvSpPr>
        <p:spPr bwMode="auto">
          <a:xfrm>
            <a:off x="2397125" y="5495925"/>
            <a:ext cx="6096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en-US" sz="1800" dirty="0"/>
              <a:t>It is unlikely that an elephant wears a pajamas (sentence: I shot an elephant in pajamas).</a:t>
            </a:r>
          </a:p>
        </p:txBody>
      </p:sp>
      <p:pic>
        <p:nvPicPr>
          <p:cNvPr id="13" name="Picture 12">
            <a:extLst>
              <a:ext uri="{FF2B5EF4-FFF2-40B4-BE49-F238E27FC236}">
                <a16:creationId xmlns:a16="http://schemas.microsoft.com/office/drawing/2014/main" id="{A7096DB2-2B39-4263-81FF-67A8E0B0420D}"/>
              </a:ext>
            </a:extLst>
          </p:cNvPr>
          <p:cNvPicPr>
            <a:picLocks noChangeAspect="1"/>
          </p:cNvPicPr>
          <p:nvPr/>
        </p:nvPicPr>
        <p:blipFill>
          <a:blip r:embed="rId5"/>
          <a:stretch>
            <a:fillRect/>
          </a:stretch>
        </p:blipFill>
        <p:spPr>
          <a:xfrm>
            <a:off x="9410217" y="4836712"/>
            <a:ext cx="2781783" cy="2033197"/>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0730"/>
                                        </p:tgtEl>
                                        <p:attrNameLst>
                                          <p:attrName>style.visibility</p:attrName>
                                        </p:attrNameLst>
                                      </p:cBhvr>
                                      <p:to>
                                        <p:strVal val="visible"/>
                                      </p:to>
                                    </p:set>
                                    <p:animEffect transition="in" filter="fade">
                                      <p:cBhvr>
                                        <p:cTn id="11" dur="500"/>
                                        <p:tgtEl>
                                          <p:spTgt spid="30730"/>
                                        </p:tgtEl>
                                      </p:cBhvr>
                                    </p:animEffect>
                                  </p:childTnLst>
                                </p:cTn>
                              </p:par>
                              <p:par>
                                <p:cTn id="12" presetID="10" presetClass="entr" presetSubtype="0" fill="hold" nodeType="withEffect">
                                  <p:stCondLst>
                                    <p:cond delay="0"/>
                                  </p:stCondLst>
                                  <p:childTnLst>
                                    <p:set>
                                      <p:cBhvr>
                                        <p:cTn id="13" dur="1" fill="hold">
                                          <p:stCondLst>
                                            <p:cond delay="0"/>
                                          </p:stCondLst>
                                        </p:cTn>
                                        <p:tgtEl>
                                          <p:spTgt spid="30731"/>
                                        </p:tgtEl>
                                        <p:attrNameLst>
                                          <p:attrName>style.visibility</p:attrName>
                                        </p:attrNameLst>
                                      </p:cBhvr>
                                      <p:to>
                                        <p:strVal val="visible"/>
                                      </p:to>
                                    </p:set>
                                    <p:animEffect transition="in" filter="fade">
                                      <p:cBhvr>
                                        <p:cTn id="14" dur="500"/>
                                        <p:tgtEl>
                                          <p:spTgt spid="30731"/>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0732"/>
                                        </p:tgtEl>
                                        <p:attrNameLst>
                                          <p:attrName>style.visibility</p:attrName>
                                        </p:attrNameLst>
                                      </p:cBhvr>
                                      <p:to>
                                        <p:strVal val="visible"/>
                                      </p:to>
                                    </p:set>
                                    <p:animEffect transition="in" filter="fade">
                                      <p:cBhvr>
                                        <p:cTn id="23" dur="500"/>
                                        <p:tgtEl>
                                          <p:spTgt spid="307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4" grpId="0"/>
      <p:bldP spid="30730" grpId="0"/>
      <p:bldP spid="3073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6B1437B-9D4E-4215-B141-5DFBA41BF67C}"/>
              </a:ext>
            </a:extLst>
          </p:cNvPr>
          <p:cNvSpPr>
            <a:spLocks noChangeAspect="1"/>
          </p:cNvSpPr>
          <p:nvPr/>
        </p:nvSpPr>
        <p:spPr>
          <a:xfrm>
            <a:off x="1952308" y="2763838"/>
            <a:ext cx="1800225" cy="1800225"/>
          </a:xfrm>
          <a:prstGeom prst="ellipse">
            <a:avLst/>
          </a:prstGeom>
          <a:blipFill dpi="0" rotWithShape="1">
            <a:blip r:embed="rId3" cstate="print"/>
            <a:srcRect/>
            <a:stretch>
              <a:fillRect/>
            </a:stretch>
          </a:blipFill>
          <a:ln w="635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50000"/>
              </a:lnSpc>
              <a:defRPr/>
            </a:pPr>
            <a:endParaRPr lang="zh-CN" altLang="zh-CN" sz="1898">
              <a:solidFill>
                <a:srgbClr val="3C3C3C"/>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Oval 8">
            <a:extLst>
              <a:ext uri="{FF2B5EF4-FFF2-40B4-BE49-F238E27FC236}">
                <a16:creationId xmlns:a16="http://schemas.microsoft.com/office/drawing/2014/main" id="{BE001C1C-CA11-4CFC-AB9C-F1F3970BC0E3}"/>
              </a:ext>
            </a:extLst>
          </p:cNvPr>
          <p:cNvSpPr>
            <a:spLocks noChangeAspect="1"/>
          </p:cNvSpPr>
          <p:nvPr/>
        </p:nvSpPr>
        <p:spPr>
          <a:xfrm>
            <a:off x="3693795" y="2352675"/>
            <a:ext cx="1800225" cy="1800225"/>
          </a:xfrm>
          <a:prstGeom prst="ellipse">
            <a:avLst/>
          </a:prstGeom>
          <a:blipFill dpi="0" rotWithShape="1">
            <a:blip r:embed="rId3" cstate="print"/>
            <a:srcRect/>
            <a:stretch>
              <a:fillRect/>
            </a:stretch>
          </a:blipFill>
          <a:ln w="635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50000"/>
              </a:lnSpc>
              <a:defRPr/>
            </a:pPr>
            <a:endParaRPr lang="zh-CN" altLang="zh-CN" sz="1898">
              <a:solidFill>
                <a:srgbClr val="3C3C3C"/>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Oval 10">
            <a:extLst>
              <a:ext uri="{FF2B5EF4-FFF2-40B4-BE49-F238E27FC236}">
                <a16:creationId xmlns:a16="http://schemas.microsoft.com/office/drawing/2014/main" id="{43393814-81DE-4A7B-8023-0B8BE75F05AF}"/>
              </a:ext>
            </a:extLst>
          </p:cNvPr>
          <p:cNvSpPr>
            <a:spLocks noChangeAspect="1"/>
          </p:cNvSpPr>
          <p:nvPr/>
        </p:nvSpPr>
        <p:spPr>
          <a:xfrm>
            <a:off x="7179945" y="2409825"/>
            <a:ext cx="1800225" cy="1800225"/>
          </a:xfrm>
          <a:prstGeom prst="ellipse">
            <a:avLst/>
          </a:prstGeom>
          <a:blipFill dpi="0" rotWithShape="1">
            <a:blip r:embed="rId3" cstate="print"/>
            <a:srcRect/>
            <a:stretch>
              <a:fillRect/>
            </a:stretch>
          </a:blipFill>
          <a:ln w="635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50000"/>
              </a:lnSpc>
              <a:defRPr/>
            </a:pPr>
            <a:endParaRPr lang="zh-CN" altLang="zh-CN" sz="1898">
              <a:solidFill>
                <a:srgbClr val="3C3C3C"/>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2" name="Straight Connector 11">
            <a:extLst>
              <a:ext uri="{FF2B5EF4-FFF2-40B4-BE49-F238E27FC236}">
                <a16:creationId xmlns:a16="http://schemas.microsoft.com/office/drawing/2014/main" id="{0FAC29AC-4923-47A9-9160-AC36E87143CB}"/>
              </a:ext>
            </a:extLst>
          </p:cNvPr>
          <p:cNvCxnSpPr/>
          <p:nvPr/>
        </p:nvCxnSpPr>
        <p:spPr>
          <a:xfrm>
            <a:off x="1104583" y="4181475"/>
            <a:ext cx="0" cy="407988"/>
          </a:xfrm>
          <a:prstGeom prst="line">
            <a:avLst/>
          </a:prstGeom>
          <a:ln w="9525">
            <a:solidFill>
              <a:schemeClr val="bg1">
                <a:lumMod val="6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13" name="Title 13">
            <a:extLst>
              <a:ext uri="{FF2B5EF4-FFF2-40B4-BE49-F238E27FC236}">
                <a16:creationId xmlns:a16="http://schemas.microsoft.com/office/drawing/2014/main" id="{DC3CB4F5-BBEB-4736-A85A-3C7A44709A72}"/>
              </a:ext>
            </a:extLst>
          </p:cNvPr>
          <p:cNvSpPr txBox="1">
            <a:spLocks/>
          </p:cNvSpPr>
          <p:nvPr/>
        </p:nvSpPr>
        <p:spPr bwMode="auto">
          <a:xfrm>
            <a:off x="-51117" y="4692650"/>
            <a:ext cx="2311400" cy="1300163"/>
          </a:xfrm>
          <a:prstGeom prst="rect">
            <a:avLst/>
          </a:prstGeom>
          <a:noFill/>
          <a:ln>
            <a:noFill/>
          </a:ln>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a:lnSpc>
                <a:spcPct val="150000"/>
              </a:lnSpc>
              <a:defRPr/>
            </a:pPr>
            <a:r>
              <a:rPr lang="en-US" altLang="zh-CN" sz="1600" b="1" dirty="0">
                <a:latin typeface="微软雅黑" panose="020B0503020204020204" pitchFamily="34" charset="-122"/>
                <a:ea typeface="微软雅黑" panose="020B0503020204020204" pitchFamily="34" charset="-122"/>
                <a:sym typeface="Arial" panose="020B0604020202020204" pitchFamily="34" charset="0"/>
              </a:rPr>
              <a:t>1940s – 1950s</a:t>
            </a:r>
          </a:p>
          <a:p>
            <a:pPr algn="ctr">
              <a:lnSpc>
                <a:spcPct val="150000"/>
              </a:lnSpc>
              <a:defRPr/>
            </a:pPr>
            <a:r>
              <a:rPr lang="en-US" altLang="zh-CN"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rPr>
              <a:t>Automaton, Probabilistic/Information-Theoretic models</a:t>
            </a:r>
            <a:endParaRPr lang="zh-CN" altLang="en-US" sz="758"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14" name="Straight Connector 13">
            <a:extLst>
              <a:ext uri="{FF2B5EF4-FFF2-40B4-BE49-F238E27FC236}">
                <a16:creationId xmlns:a16="http://schemas.microsoft.com/office/drawing/2014/main" id="{F9D8F56A-3406-4099-A6A4-EFD51F76DBD9}"/>
              </a:ext>
            </a:extLst>
          </p:cNvPr>
          <p:cNvCxnSpPr>
            <a:cxnSpLocks/>
          </p:cNvCxnSpPr>
          <p:nvPr/>
        </p:nvCxnSpPr>
        <p:spPr>
          <a:xfrm>
            <a:off x="2820670" y="2560638"/>
            <a:ext cx="0" cy="180975"/>
          </a:xfrm>
          <a:prstGeom prst="line">
            <a:avLst/>
          </a:prstGeom>
          <a:ln w="9525">
            <a:solidFill>
              <a:schemeClr val="bg1">
                <a:lumMod val="6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Title 13">
            <a:extLst>
              <a:ext uri="{FF2B5EF4-FFF2-40B4-BE49-F238E27FC236}">
                <a16:creationId xmlns:a16="http://schemas.microsoft.com/office/drawing/2014/main" id="{A1E29618-DDD2-4255-9D9F-5D98CFFD4F09}"/>
              </a:ext>
            </a:extLst>
          </p:cNvPr>
          <p:cNvSpPr txBox="1">
            <a:spLocks/>
          </p:cNvSpPr>
          <p:nvPr/>
        </p:nvSpPr>
        <p:spPr bwMode="auto">
          <a:xfrm>
            <a:off x="1674495" y="1071563"/>
            <a:ext cx="2324100" cy="1300162"/>
          </a:xfrm>
          <a:prstGeom prst="rect">
            <a:avLst/>
          </a:prstGeom>
          <a:noFill/>
          <a:ln>
            <a:noFill/>
          </a:ln>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a:lnSpc>
                <a:spcPct val="150000"/>
              </a:lnSpc>
              <a:defRPr/>
            </a:pPr>
            <a:r>
              <a:rPr lang="en-US" altLang="zh-CN" sz="1600" b="1" dirty="0">
                <a:latin typeface="微软雅黑" panose="020B0503020204020204" pitchFamily="34" charset="-122"/>
                <a:ea typeface="微软雅黑" panose="020B0503020204020204" pitchFamily="34" charset="-122"/>
                <a:sym typeface="Arial" panose="020B0604020202020204" pitchFamily="34" charset="0"/>
              </a:rPr>
              <a:t>1957-1970s</a:t>
            </a:r>
          </a:p>
          <a:p>
            <a:pPr algn="ctr">
              <a:lnSpc>
                <a:spcPct val="150000"/>
              </a:lnSpc>
              <a:defRPr/>
            </a:pPr>
            <a:r>
              <a:rPr lang="en-US" altLang="zh-CN"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rPr>
              <a:t>Chomsky and others on formal language theory and generative syntax </a:t>
            </a:r>
            <a:endParaRPr lang="zh-CN" altLang="en-US"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16" name="Straight Connector 15">
            <a:extLst>
              <a:ext uri="{FF2B5EF4-FFF2-40B4-BE49-F238E27FC236}">
                <a16:creationId xmlns:a16="http://schemas.microsoft.com/office/drawing/2014/main" id="{D6A1A924-BFCA-493A-918F-F4494E972D92}"/>
              </a:ext>
            </a:extLst>
          </p:cNvPr>
          <p:cNvCxnSpPr/>
          <p:nvPr/>
        </p:nvCxnSpPr>
        <p:spPr>
          <a:xfrm>
            <a:off x="4625658" y="4156075"/>
            <a:ext cx="0" cy="407988"/>
          </a:xfrm>
          <a:prstGeom prst="line">
            <a:avLst/>
          </a:prstGeom>
          <a:ln w="9525">
            <a:solidFill>
              <a:schemeClr val="bg1">
                <a:lumMod val="6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1E344B7-7EB3-4DA5-BDBF-F17BEE3E8463}"/>
              </a:ext>
            </a:extLst>
          </p:cNvPr>
          <p:cNvCxnSpPr/>
          <p:nvPr/>
        </p:nvCxnSpPr>
        <p:spPr>
          <a:xfrm>
            <a:off x="6325870" y="2557463"/>
            <a:ext cx="0" cy="180975"/>
          </a:xfrm>
          <a:prstGeom prst="line">
            <a:avLst/>
          </a:prstGeom>
          <a:ln w="9525">
            <a:solidFill>
              <a:schemeClr val="bg1">
                <a:lumMod val="6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3684E68-F16C-4403-B08A-156AD1FA4332}"/>
              </a:ext>
            </a:extLst>
          </p:cNvPr>
          <p:cNvCxnSpPr/>
          <p:nvPr/>
        </p:nvCxnSpPr>
        <p:spPr>
          <a:xfrm>
            <a:off x="8097520" y="4210050"/>
            <a:ext cx="0" cy="407988"/>
          </a:xfrm>
          <a:prstGeom prst="line">
            <a:avLst/>
          </a:prstGeom>
          <a:ln w="9525">
            <a:solidFill>
              <a:schemeClr val="bg1">
                <a:lumMod val="6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31" name="Oval 10">
            <a:extLst>
              <a:ext uri="{FF2B5EF4-FFF2-40B4-BE49-F238E27FC236}">
                <a16:creationId xmlns:a16="http://schemas.microsoft.com/office/drawing/2014/main" id="{12D83BB8-F250-4E2D-A419-55ACF589B9F9}"/>
              </a:ext>
            </a:extLst>
          </p:cNvPr>
          <p:cNvSpPr>
            <a:spLocks noChangeAspect="1"/>
          </p:cNvSpPr>
          <p:nvPr/>
        </p:nvSpPr>
        <p:spPr>
          <a:xfrm>
            <a:off x="5425758" y="2741613"/>
            <a:ext cx="1800225" cy="1800225"/>
          </a:xfrm>
          <a:prstGeom prst="ellipse">
            <a:avLst/>
          </a:prstGeom>
          <a:blipFill dpi="0" rotWithShape="1">
            <a:blip r:embed="rId3" cstate="print"/>
            <a:srcRect/>
            <a:stretch>
              <a:fillRect/>
            </a:stretch>
          </a:blipFill>
          <a:ln w="635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50000"/>
              </a:lnSpc>
              <a:defRPr/>
            </a:pPr>
            <a:endParaRPr lang="zh-CN" altLang="zh-CN" sz="1898">
              <a:solidFill>
                <a:srgbClr val="3C3C3C"/>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Oval 6">
            <a:extLst>
              <a:ext uri="{FF2B5EF4-FFF2-40B4-BE49-F238E27FC236}">
                <a16:creationId xmlns:a16="http://schemas.microsoft.com/office/drawing/2014/main" id="{66ED97E9-62BD-4E8D-AB76-DBDA0BE3D65E}"/>
              </a:ext>
            </a:extLst>
          </p:cNvPr>
          <p:cNvSpPr>
            <a:spLocks noChangeAspect="1"/>
          </p:cNvSpPr>
          <p:nvPr/>
        </p:nvSpPr>
        <p:spPr>
          <a:xfrm>
            <a:off x="204470" y="2352675"/>
            <a:ext cx="1800225" cy="1800225"/>
          </a:xfrm>
          <a:prstGeom prst="ellipse">
            <a:avLst/>
          </a:prstGeom>
          <a:blipFill dpi="0" rotWithShape="1">
            <a:blip r:embed="rId3" cstate="print"/>
            <a:srcRect/>
            <a:stretch>
              <a:fillRect/>
            </a:stretch>
          </a:blipFill>
          <a:ln w="635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50000"/>
              </a:lnSpc>
              <a:defRPr/>
            </a:pPr>
            <a:endParaRPr lang="zh-CN" altLang="zh-CN" sz="1898">
              <a:solidFill>
                <a:srgbClr val="3C3C3C"/>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Oval 10">
            <a:extLst>
              <a:ext uri="{FF2B5EF4-FFF2-40B4-BE49-F238E27FC236}">
                <a16:creationId xmlns:a16="http://schemas.microsoft.com/office/drawing/2014/main" id="{C7FC5BCE-A7B6-4C90-B4D7-5269DE3C27B3}"/>
              </a:ext>
            </a:extLst>
          </p:cNvPr>
          <p:cNvSpPr>
            <a:spLocks noChangeAspect="1"/>
          </p:cNvSpPr>
          <p:nvPr/>
        </p:nvSpPr>
        <p:spPr>
          <a:xfrm>
            <a:off x="8945245" y="2738438"/>
            <a:ext cx="1800225" cy="1800225"/>
          </a:xfrm>
          <a:prstGeom prst="ellipse">
            <a:avLst/>
          </a:prstGeom>
          <a:blipFill dpi="0" rotWithShape="1">
            <a:blip r:embed="rId3" cstate="print"/>
            <a:srcRect/>
            <a:stretch>
              <a:fillRect/>
            </a:stretch>
          </a:blipFill>
          <a:ln w="635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50000"/>
              </a:lnSpc>
              <a:defRPr/>
            </a:pPr>
            <a:endParaRPr lang="zh-CN" altLang="zh-CN" sz="1898">
              <a:solidFill>
                <a:srgbClr val="3C3C3C"/>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5" name="Straight Connector 17">
            <a:extLst>
              <a:ext uri="{FF2B5EF4-FFF2-40B4-BE49-F238E27FC236}">
                <a16:creationId xmlns:a16="http://schemas.microsoft.com/office/drawing/2014/main" id="{AC425B83-0570-43F0-8715-7546F3A96A17}"/>
              </a:ext>
            </a:extLst>
          </p:cNvPr>
          <p:cNvCxnSpPr>
            <a:cxnSpLocks/>
          </p:cNvCxnSpPr>
          <p:nvPr/>
        </p:nvCxnSpPr>
        <p:spPr>
          <a:xfrm>
            <a:off x="9845358" y="2566988"/>
            <a:ext cx="0" cy="180975"/>
          </a:xfrm>
          <a:prstGeom prst="line">
            <a:avLst/>
          </a:prstGeom>
          <a:ln w="9525">
            <a:solidFill>
              <a:schemeClr val="bg1">
                <a:lumMod val="6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34832" name="矩形 1">
            <a:extLst>
              <a:ext uri="{FF2B5EF4-FFF2-40B4-BE49-F238E27FC236}">
                <a16:creationId xmlns:a16="http://schemas.microsoft.com/office/drawing/2014/main" id="{C3C90329-61C9-4FEE-A3CA-26C06442905C}"/>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34833" name="矩形 23">
            <a:extLst>
              <a:ext uri="{FF2B5EF4-FFF2-40B4-BE49-F238E27FC236}">
                <a16:creationId xmlns:a16="http://schemas.microsoft.com/office/drawing/2014/main" id="{00CB1310-6F8A-45F8-8FFD-FBE2F84E9CAD}"/>
              </a:ext>
            </a:extLst>
          </p:cNvPr>
          <p:cNvSpPr>
            <a:spLocks noChangeArrowheads="1"/>
          </p:cNvSpPr>
          <p:nvPr/>
        </p:nvSpPr>
        <p:spPr bwMode="auto">
          <a:xfrm>
            <a:off x="144463" y="207963"/>
            <a:ext cx="38862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2.2. Brief history of NLP</a:t>
            </a:r>
            <a:endParaRPr lang="zh-CN" altLang="en-US" sz="2400" b="1">
              <a:latin typeface="微软雅黑" panose="020B0503020204020204" pitchFamily="34" charset="-122"/>
              <a:ea typeface="微软雅黑" panose="020B0503020204020204" pitchFamily="34" charset="-122"/>
            </a:endParaRPr>
          </a:p>
        </p:txBody>
      </p:sp>
      <p:sp>
        <p:nvSpPr>
          <p:cNvPr id="22" name="Title 13">
            <a:extLst>
              <a:ext uri="{FF2B5EF4-FFF2-40B4-BE49-F238E27FC236}">
                <a16:creationId xmlns:a16="http://schemas.microsoft.com/office/drawing/2014/main" id="{74353AEE-0A5F-4506-8CFC-7F773D943DBA}"/>
              </a:ext>
            </a:extLst>
          </p:cNvPr>
          <p:cNvSpPr txBox="1">
            <a:spLocks/>
          </p:cNvSpPr>
          <p:nvPr/>
        </p:nvSpPr>
        <p:spPr bwMode="auto">
          <a:xfrm>
            <a:off x="3463608" y="4670425"/>
            <a:ext cx="2324100" cy="1300163"/>
          </a:xfrm>
          <a:prstGeom prst="rect">
            <a:avLst/>
          </a:prstGeom>
          <a:noFill/>
          <a:ln>
            <a:noFill/>
          </a:ln>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a:lnSpc>
                <a:spcPct val="150000"/>
              </a:lnSpc>
              <a:defRPr/>
            </a:pPr>
            <a:r>
              <a:rPr lang="en-US" altLang="zh-CN" sz="1600" b="1" dirty="0">
                <a:latin typeface="微软雅黑" panose="020B0503020204020204" pitchFamily="34" charset="-122"/>
                <a:ea typeface="微软雅黑" panose="020B0503020204020204" pitchFamily="34" charset="-122"/>
                <a:sym typeface="Arial" panose="020B0604020202020204" pitchFamily="34" charset="0"/>
              </a:rPr>
              <a:t>1970-1983</a:t>
            </a:r>
          </a:p>
          <a:p>
            <a:pPr algn="ctr">
              <a:lnSpc>
                <a:spcPct val="150000"/>
              </a:lnSpc>
              <a:defRPr/>
            </a:pPr>
            <a:r>
              <a:rPr lang="en-US" altLang="zh-CN"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rPr>
              <a:t>Explosion in research in speech and language processing</a:t>
            </a:r>
            <a:endParaRPr lang="zh-CN" altLang="en-US"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Title 13">
            <a:extLst>
              <a:ext uri="{FF2B5EF4-FFF2-40B4-BE49-F238E27FC236}">
                <a16:creationId xmlns:a16="http://schemas.microsoft.com/office/drawing/2014/main" id="{D3A3D8E6-8816-4F48-B21D-D36D728A49EC}"/>
              </a:ext>
            </a:extLst>
          </p:cNvPr>
          <p:cNvSpPr txBox="1">
            <a:spLocks/>
          </p:cNvSpPr>
          <p:nvPr/>
        </p:nvSpPr>
        <p:spPr bwMode="auto">
          <a:xfrm>
            <a:off x="5197158" y="1274763"/>
            <a:ext cx="2324100" cy="977900"/>
          </a:xfrm>
          <a:prstGeom prst="rect">
            <a:avLst/>
          </a:prstGeom>
          <a:noFill/>
          <a:ln>
            <a:noFill/>
          </a:ln>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a:lnSpc>
                <a:spcPct val="150000"/>
              </a:lnSpc>
              <a:defRPr/>
            </a:pPr>
            <a:r>
              <a:rPr lang="en-US" altLang="zh-CN" sz="1600" b="1" dirty="0">
                <a:latin typeface="微软雅黑" panose="020B0503020204020204" pitchFamily="34" charset="-122"/>
                <a:ea typeface="微软雅黑" panose="020B0503020204020204" pitchFamily="34" charset="-122"/>
                <a:sym typeface="Arial" panose="020B0604020202020204" pitchFamily="34" charset="0"/>
              </a:rPr>
              <a:t>1983-1993</a:t>
            </a:r>
          </a:p>
          <a:p>
            <a:pPr algn="ctr">
              <a:lnSpc>
                <a:spcPct val="150000"/>
              </a:lnSpc>
              <a:defRPr/>
            </a:pPr>
            <a:r>
              <a:rPr lang="en-US" altLang="zh-CN"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rPr>
              <a:t>Empiricism and Finite State Models Redux</a:t>
            </a:r>
            <a:endParaRPr lang="zh-CN" altLang="en-US"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5" name="Title 13">
            <a:extLst>
              <a:ext uri="{FF2B5EF4-FFF2-40B4-BE49-F238E27FC236}">
                <a16:creationId xmlns:a16="http://schemas.microsoft.com/office/drawing/2014/main" id="{29EF2852-969B-4270-B8F9-23BE364AA953}"/>
              </a:ext>
            </a:extLst>
          </p:cNvPr>
          <p:cNvSpPr txBox="1">
            <a:spLocks/>
          </p:cNvSpPr>
          <p:nvPr/>
        </p:nvSpPr>
        <p:spPr bwMode="auto">
          <a:xfrm>
            <a:off x="6935470" y="4729163"/>
            <a:ext cx="2324100" cy="976312"/>
          </a:xfrm>
          <a:prstGeom prst="rect">
            <a:avLst/>
          </a:prstGeom>
          <a:noFill/>
          <a:ln>
            <a:noFill/>
          </a:ln>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a:lnSpc>
                <a:spcPct val="150000"/>
              </a:lnSpc>
              <a:defRPr/>
            </a:pPr>
            <a:r>
              <a:rPr lang="en-US" altLang="zh-CN" sz="1600" b="1" dirty="0">
                <a:latin typeface="微软雅黑" panose="020B0503020204020204" pitchFamily="34" charset="-122"/>
                <a:ea typeface="微软雅黑" panose="020B0503020204020204" pitchFamily="34" charset="-122"/>
                <a:sym typeface="Arial" panose="020B0604020202020204" pitchFamily="34" charset="0"/>
              </a:rPr>
              <a:t>1994-1999</a:t>
            </a:r>
          </a:p>
          <a:p>
            <a:pPr algn="ctr">
              <a:lnSpc>
                <a:spcPct val="150000"/>
              </a:lnSpc>
              <a:defRPr/>
            </a:pPr>
            <a:r>
              <a:rPr lang="en-US" altLang="zh-CN"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rPr>
              <a:t>Probabilistic and data-driven models </a:t>
            </a:r>
            <a:endParaRPr lang="zh-CN" altLang="en-US"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Title 13">
            <a:extLst>
              <a:ext uri="{FF2B5EF4-FFF2-40B4-BE49-F238E27FC236}">
                <a16:creationId xmlns:a16="http://schemas.microsoft.com/office/drawing/2014/main" id="{C4A8EA91-FA41-4D32-A5E2-38D06A2D7A23}"/>
              </a:ext>
            </a:extLst>
          </p:cNvPr>
          <p:cNvSpPr txBox="1">
            <a:spLocks/>
          </p:cNvSpPr>
          <p:nvPr/>
        </p:nvSpPr>
        <p:spPr bwMode="auto">
          <a:xfrm>
            <a:off x="8592820" y="1262063"/>
            <a:ext cx="2324100" cy="976312"/>
          </a:xfrm>
          <a:prstGeom prst="rect">
            <a:avLst/>
          </a:prstGeom>
          <a:noFill/>
          <a:ln>
            <a:noFill/>
          </a:ln>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a:lnSpc>
                <a:spcPct val="150000"/>
              </a:lnSpc>
              <a:defRPr/>
            </a:pPr>
            <a:r>
              <a:rPr lang="en-US" altLang="zh-CN" sz="1600" b="1" dirty="0">
                <a:latin typeface="微软雅黑" panose="020B0503020204020204" pitchFamily="34" charset="-122"/>
                <a:ea typeface="微软雅黑" panose="020B0503020204020204" pitchFamily="34" charset="-122"/>
                <a:sym typeface="Arial" panose="020B0604020202020204" pitchFamily="34" charset="0"/>
              </a:rPr>
              <a:t>2000-2018</a:t>
            </a:r>
          </a:p>
          <a:p>
            <a:pPr algn="ctr">
              <a:lnSpc>
                <a:spcPct val="150000"/>
              </a:lnSpc>
              <a:defRPr/>
            </a:pPr>
            <a:r>
              <a:rPr lang="en-US" altLang="zh-CN"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rPr>
              <a:t>Machine Learning and deep learning</a:t>
            </a:r>
            <a:endParaRPr lang="zh-CN" altLang="en-US"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 name="Oval 1">
            <a:extLst>
              <a:ext uri="{FF2B5EF4-FFF2-40B4-BE49-F238E27FC236}">
                <a16:creationId xmlns:a16="http://schemas.microsoft.com/office/drawing/2014/main" id="{CA2AF4EA-1A65-0465-84E5-41B6A2A397F7}"/>
              </a:ext>
            </a:extLst>
          </p:cNvPr>
          <p:cNvSpPr>
            <a:spLocks noChangeAspect="1"/>
          </p:cNvSpPr>
          <p:nvPr/>
        </p:nvSpPr>
        <p:spPr>
          <a:xfrm>
            <a:off x="10661967" y="2329815"/>
            <a:ext cx="1800225" cy="1800225"/>
          </a:xfrm>
          <a:prstGeom prst="ellipse">
            <a:avLst/>
          </a:prstGeom>
          <a:blipFill dpi="0" rotWithShape="1">
            <a:blip r:embed="rId3" cstate="print"/>
            <a:srcRect/>
            <a:stretch>
              <a:fillRect/>
            </a:stretch>
          </a:blipFill>
          <a:ln w="635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50000"/>
              </a:lnSpc>
              <a:defRPr/>
            </a:pPr>
            <a:endParaRPr lang="zh-CN" altLang="zh-CN" sz="1898">
              <a:solidFill>
                <a:srgbClr val="3C3C3C"/>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 name="Straight Connector 2">
            <a:extLst>
              <a:ext uri="{FF2B5EF4-FFF2-40B4-BE49-F238E27FC236}">
                <a16:creationId xmlns:a16="http://schemas.microsoft.com/office/drawing/2014/main" id="{0EF6E5F5-E54A-2BF1-D7B4-D5ACD76B98C4}"/>
              </a:ext>
            </a:extLst>
          </p:cNvPr>
          <p:cNvCxnSpPr/>
          <p:nvPr/>
        </p:nvCxnSpPr>
        <p:spPr>
          <a:xfrm>
            <a:off x="11358880" y="4072890"/>
            <a:ext cx="0" cy="407988"/>
          </a:xfrm>
          <a:prstGeom prst="line">
            <a:avLst/>
          </a:prstGeom>
          <a:ln w="9525">
            <a:solidFill>
              <a:schemeClr val="bg1">
                <a:lumMod val="6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Title 13">
            <a:extLst>
              <a:ext uri="{FF2B5EF4-FFF2-40B4-BE49-F238E27FC236}">
                <a16:creationId xmlns:a16="http://schemas.microsoft.com/office/drawing/2014/main" id="{E264438C-C143-CC3B-6F7D-6032AA187BAC}"/>
              </a:ext>
            </a:extLst>
          </p:cNvPr>
          <p:cNvSpPr txBox="1">
            <a:spLocks/>
          </p:cNvSpPr>
          <p:nvPr/>
        </p:nvSpPr>
        <p:spPr bwMode="auto">
          <a:xfrm>
            <a:off x="10196830" y="4592003"/>
            <a:ext cx="2324100" cy="654410"/>
          </a:xfrm>
          <a:prstGeom prst="rect">
            <a:avLst/>
          </a:prstGeom>
          <a:noFill/>
          <a:ln>
            <a:noFill/>
          </a:ln>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a:lnSpc>
                <a:spcPct val="150000"/>
              </a:lnSpc>
              <a:defRPr/>
            </a:pPr>
            <a:r>
              <a:rPr lang="en-US" altLang="zh-CN" sz="1600" b="1" dirty="0">
                <a:latin typeface="微软雅黑" panose="020B0503020204020204" pitchFamily="34" charset="-122"/>
                <a:ea typeface="微软雅黑" panose="020B0503020204020204" pitchFamily="34" charset="-122"/>
                <a:sym typeface="Arial" panose="020B0604020202020204" pitchFamily="34" charset="0"/>
              </a:rPr>
              <a:t>2019-now</a:t>
            </a:r>
          </a:p>
          <a:p>
            <a:pPr algn="ctr">
              <a:lnSpc>
                <a:spcPct val="150000"/>
              </a:lnSpc>
              <a:defRPr/>
            </a:pPr>
            <a:r>
              <a:rPr lang="en-US" altLang="zh-CN"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rPr>
              <a:t>Large Language models</a:t>
            </a:r>
            <a:endParaRPr lang="zh-CN" altLang="en-US" sz="1400" dirty="0">
              <a:solidFill>
                <a:schemeClr val="bg1">
                  <a:lumMod val="6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p:transition advTm="0"/>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0CADB464-BCBC-43DA-867E-492B5962D721}"/>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36867" name="组合 17">
            <a:extLst>
              <a:ext uri="{FF2B5EF4-FFF2-40B4-BE49-F238E27FC236}">
                <a16:creationId xmlns:a16="http://schemas.microsoft.com/office/drawing/2014/main" id="{F7565B68-A453-4C8D-ABEC-95F32E511B73}"/>
              </a:ext>
            </a:extLst>
          </p:cNvPr>
          <p:cNvGrpSpPr>
            <a:grpSpLocks/>
          </p:cNvGrpSpPr>
          <p:nvPr/>
        </p:nvGrpSpPr>
        <p:grpSpPr bwMode="auto">
          <a:xfrm>
            <a:off x="10625138" y="5580063"/>
            <a:ext cx="1566862" cy="1281112"/>
            <a:chOff x="694944" y="2097507"/>
            <a:chExt cx="4538312" cy="3707588"/>
          </a:xfrm>
        </p:grpSpPr>
        <p:pic>
          <p:nvPicPr>
            <p:cNvPr id="36871" name="Picture 20">
              <a:extLst>
                <a:ext uri="{FF2B5EF4-FFF2-40B4-BE49-F238E27FC236}">
                  <a16:creationId xmlns:a16="http://schemas.microsoft.com/office/drawing/2014/main" id="{C169E70E-3C61-4E7B-899F-77D2BA2A76B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72" name="图片 19">
              <a:extLst>
                <a:ext uri="{FF2B5EF4-FFF2-40B4-BE49-F238E27FC236}">
                  <a16:creationId xmlns:a16="http://schemas.microsoft.com/office/drawing/2014/main" id="{7CDBE5BC-37BC-4607-8506-BA756F6C5284}"/>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6868" name="TextBox 13">
            <a:extLst>
              <a:ext uri="{FF2B5EF4-FFF2-40B4-BE49-F238E27FC236}">
                <a16:creationId xmlns:a16="http://schemas.microsoft.com/office/drawing/2014/main" id="{8AAE2930-F1BD-4854-AEDE-F82D7ABA8774}"/>
              </a:ext>
            </a:extLst>
          </p:cNvPr>
          <p:cNvSpPr txBox="1">
            <a:spLocks noChangeArrowheads="1"/>
          </p:cNvSpPr>
          <p:nvPr/>
        </p:nvSpPr>
        <p:spPr bwMode="auto">
          <a:xfrm>
            <a:off x="400050" y="1390650"/>
            <a:ext cx="8440738" cy="458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342900" indent="-342900"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Part of speech tagging</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Word segmentation</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Syntactic analysis</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Semantic analysis and sentiment analysis</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Named entity recognition</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Topic segmentation and recognition</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Language translation</a:t>
            </a:r>
          </a:p>
        </p:txBody>
      </p:sp>
      <p:sp>
        <p:nvSpPr>
          <p:cNvPr id="36869" name="矩形 1">
            <a:extLst>
              <a:ext uri="{FF2B5EF4-FFF2-40B4-BE49-F238E27FC236}">
                <a16:creationId xmlns:a16="http://schemas.microsoft.com/office/drawing/2014/main" id="{F0F0CA09-4BA6-4674-8C44-24A68CF21EBF}"/>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36870" name="矩形 23">
            <a:extLst>
              <a:ext uri="{FF2B5EF4-FFF2-40B4-BE49-F238E27FC236}">
                <a16:creationId xmlns:a16="http://schemas.microsoft.com/office/drawing/2014/main" id="{BD3E019A-3B3B-430D-AC9F-2A8CB2111037}"/>
              </a:ext>
            </a:extLst>
          </p:cNvPr>
          <p:cNvSpPr>
            <a:spLocks noChangeArrowheads="1"/>
          </p:cNvSpPr>
          <p:nvPr/>
        </p:nvSpPr>
        <p:spPr bwMode="auto">
          <a:xfrm>
            <a:off x="144463" y="207963"/>
            <a:ext cx="48863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2.3. Fundamental Tasks in NLP</a:t>
            </a:r>
            <a:endParaRPr lang="zh-CN" altLang="en-US" sz="2400" b="1">
              <a:latin typeface="微软雅黑" panose="020B0503020204020204" pitchFamily="34" charset="-122"/>
              <a:ea typeface="微软雅黑" panose="020B0503020204020204" pitchFamily="34"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泪滴形 37">
            <a:extLst>
              <a:ext uri="{FF2B5EF4-FFF2-40B4-BE49-F238E27FC236}">
                <a16:creationId xmlns:a16="http://schemas.microsoft.com/office/drawing/2014/main" id="{4474E274-7704-4396-82E2-1AB9E873E06C}"/>
              </a:ext>
            </a:extLst>
          </p:cNvPr>
          <p:cNvSpPr/>
          <p:nvPr/>
        </p:nvSpPr>
        <p:spPr>
          <a:xfrm rot="8108100">
            <a:off x="704850" y="1125538"/>
            <a:ext cx="1022350" cy="1022350"/>
          </a:xfrm>
          <a:prstGeom prst="teardrop">
            <a:avLst/>
          </a:prstGeom>
          <a:solidFill>
            <a:srgbClr val="13388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46" name="组合 45">
            <a:extLst>
              <a:ext uri="{FF2B5EF4-FFF2-40B4-BE49-F238E27FC236}">
                <a16:creationId xmlns:a16="http://schemas.microsoft.com/office/drawing/2014/main" id="{72E24D24-40DC-48A5-9529-6620474A14DD}"/>
              </a:ext>
            </a:extLst>
          </p:cNvPr>
          <p:cNvGrpSpPr/>
          <p:nvPr/>
        </p:nvGrpSpPr>
        <p:grpSpPr>
          <a:xfrm>
            <a:off x="1028701" y="1513144"/>
            <a:ext cx="367732" cy="366770"/>
            <a:chOff x="5256213" y="2622550"/>
            <a:chExt cx="1819275" cy="1814513"/>
          </a:xfrm>
          <a:solidFill>
            <a:schemeClr val="bg1"/>
          </a:solidFill>
        </p:grpSpPr>
        <p:sp>
          <p:nvSpPr>
            <p:cNvPr id="47" name="Freeform 14">
              <a:extLst>
                <a:ext uri="{FF2B5EF4-FFF2-40B4-BE49-F238E27FC236}">
                  <a16:creationId xmlns:a16="http://schemas.microsoft.com/office/drawing/2014/main" id="{82840F8F-05BF-4253-B0D2-0F062F502ED6}"/>
                </a:ext>
              </a:extLst>
            </p:cNvPr>
            <p:cNvSpPr>
              <a:spLocks/>
            </p:cNvSpPr>
            <p:nvPr/>
          </p:nvSpPr>
          <p:spPr bwMode="auto">
            <a:xfrm>
              <a:off x="6051550" y="2622550"/>
              <a:ext cx="1023938" cy="1022350"/>
            </a:xfrm>
            <a:custGeom>
              <a:avLst/>
              <a:gdLst>
                <a:gd name="T0" fmla="*/ 20 w 376"/>
                <a:gd name="T1" fmla="*/ 265 h 377"/>
                <a:gd name="T2" fmla="*/ 42 w 376"/>
                <a:gd name="T3" fmla="*/ 137 h 377"/>
                <a:gd name="T4" fmla="*/ 130 w 376"/>
                <a:gd name="T5" fmla="*/ 49 h 377"/>
                <a:gd name="T6" fmla="*/ 297 w 376"/>
                <a:gd name="T7" fmla="*/ 48 h 377"/>
                <a:gd name="T8" fmla="*/ 333 w 376"/>
                <a:gd name="T9" fmla="*/ 85 h 377"/>
                <a:gd name="T10" fmla="*/ 334 w 376"/>
                <a:gd name="T11" fmla="*/ 241 h 377"/>
                <a:gd name="T12" fmla="*/ 237 w 376"/>
                <a:gd name="T13" fmla="*/ 337 h 377"/>
                <a:gd name="T14" fmla="*/ 111 w 376"/>
                <a:gd name="T15" fmla="*/ 355 h 377"/>
                <a:gd name="T16" fmla="*/ 157 w 376"/>
                <a:gd name="T17" fmla="*/ 311 h 377"/>
                <a:gd name="T18" fmla="*/ 261 w 376"/>
                <a:gd name="T19" fmla="*/ 208 h 377"/>
                <a:gd name="T20" fmla="*/ 261 w 376"/>
                <a:gd name="T21" fmla="*/ 120 h 377"/>
                <a:gd name="T22" fmla="*/ 227 w 376"/>
                <a:gd name="T23" fmla="*/ 96 h 377"/>
                <a:gd name="T24" fmla="*/ 169 w 376"/>
                <a:gd name="T25" fmla="*/ 116 h 377"/>
                <a:gd name="T26" fmla="*/ 32 w 376"/>
                <a:gd name="T27" fmla="*/ 254 h 377"/>
                <a:gd name="T28" fmla="*/ 20 w 376"/>
                <a:gd name="T29" fmla="*/ 265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6" h="377">
                  <a:moveTo>
                    <a:pt x="20" y="265"/>
                  </a:moveTo>
                  <a:cubicBezTo>
                    <a:pt x="0" y="220"/>
                    <a:pt x="9" y="170"/>
                    <a:pt x="42" y="137"/>
                  </a:cubicBezTo>
                  <a:cubicBezTo>
                    <a:pt x="71" y="107"/>
                    <a:pt x="101" y="78"/>
                    <a:pt x="130" y="49"/>
                  </a:cubicBezTo>
                  <a:cubicBezTo>
                    <a:pt x="180" y="0"/>
                    <a:pt x="248" y="0"/>
                    <a:pt x="297" y="48"/>
                  </a:cubicBezTo>
                  <a:cubicBezTo>
                    <a:pt x="310" y="60"/>
                    <a:pt x="322" y="72"/>
                    <a:pt x="333" y="85"/>
                  </a:cubicBezTo>
                  <a:cubicBezTo>
                    <a:pt x="375" y="130"/>
                    <a:pt x="376" y="196"/>
                    <a:pt x="334" y="241"/>
                  </a:cubicBezTo>
                  <a:cubicBezTo>
                    <a:pt x="302" y="274"/>
                    <a:pt x="270" y="306"/>
                    <a:pt x="237" y="337"/>
                  </a:cubicBezTo>
                  <a:cubicBezTo>
                    <a:pt x="204" y="370"/>
                    <a:pt x="151" y="377"/>
                    <a:pt x="111" y="355"/>
                  </a:cubicBezTo>
                  <a:cubicBezTo>
                    <a:pt x="127" y="340"/>
                    <a:pt x="142" y="326"/>
                    <a:pt x="157" y="311"/>
                  </a:cubicBezTo>
                  <a:cubicBezTo>
                    <a:pt x="192" y="277"/>
                    <a:pt x="226" y="242"/>
                    <a:pt x="261" y="208"/>
                  </a:cubicBezTo>
                  <a:cubicBezTo>
                    <a:pt x="292" y="177"/>
                    <a:pt x="292" y="150"/>
                    <a:pt x="261" y="120"/>
                  </a:cubicBezTo>
                  <a:cubicBezTo>
                    <a:pt x="251" y="110"/>
                    <a:pt x="239" y="100"/>
                    <a:pt x="227" y="96"/>
                  </a:cubicBezTo>
                  <a:cubicBezTo>
                    <a:pt x="204" y="88"/>
                    <a:pt x="185" y="99"/>
                    <a:pt x="169" y="116"/>
                  </a:cubicBezTo>
                  <a:cubicBezTo>
                    <a:pt x="124" y="162"/>
                    <a:pt x="78" y="208"/>
                    <a:pt x="32" y="254"/>
                  </a:cubicBezTo>
                  <a:cubicBezTo>
                    <a:pt x="28" y="257"/>
                    <a:pt x="24" y="260"/>
                    <a:pt x="20" y="265"/>
                  </a:cubicBezTo>
                  <a:close/>
                </a:path>
              </a:pathLst>
            </a:custGeom>
            <a:grpFill/>
            <a:ln>
              <a:noFill/>
            </a:ln>
          </p:spPr>
          <p:txBody>
            <a:bodyPr/>
            <a:lstStyle/>
            <a:p>
              <a:pPr>
                <a:defRPr/>
              </a:pPr>
              <a:endParaRPr lang="zh-CN" altLang="en-US"/>
            </a:p>
          </p:txBody>
        </p:sp>
        <p:sp>
          <p:nvSpPr>
            <p:cNvPr id="48" name="Freeform 15">
              <a:extLst>
                <a:ext uri="{FF2B5EF4-FFF2-40B4-BE49-F238E27FC236}">
                  <a16:creationId xmlns:a16="http://schemas.microsoft.com/office/drawing/2014/main" id="{87C68FED-524C-4525-B7BD-512ECBBDB154}"/>
                </a:ext>
              </a:extLst>
            </p:cNvPr>
            <p:cNvSpPr>
              <a:spLocks/>
            </p:cNvSpPr>
            <p:nvPr/>
          </p:nvSpPr>
          <p:spPr bwMode="auto">
            <a:xfrm>
              <a:off x="5256213" y="3414713"/>
              <a:ext cx="1020763" cy="1022350"/>
            </a:xfrm>
            <a:custGeom>
              <a:avLst/>
              <a:gdLst>
                <a:gd name="T0" fmla="*/ 266 w 375"/>
                <a:gd name="T1" fmla="*/ 22 h 377"/>
                <a:gd name="T2" fmla="*/ 210 w 375"/>
                <a:gd name="T3" fmla="*/ 76 h 377"/>
                <a:gd name="T4" fmla="*/ 111 w 375"/>
                <a:gd name="T5" fmla="*/ 174 h 377"/>
                <a:gd name="T6" fmla="*/ 111 w 375"/>
                <a:gd name="T7" fmla="*/ 256 h 377"/>
                <a:gd name="T8" fmla="*/ 123 w 375"/>
                <a:gd name="T9" fmla="*/ 267 h 377"/>
                <a:gd name="T10" fmla="*/ 201 w 375"/>
                <a:gd name="T11" fmla="*/ 267 h 377"/>
                <a:gd name="T12" fmla="*/ 340 w 375"/>
                <a:gd name="T13" fmla="*/ 128 h 377"/>
                <a:gd name="T14" fmla="*/ 353 w 375"/>
                <a:gd name="T15" fmla="*/ 110 h 377"/>
                <a:gd name="T16" fmla="*/ 341 w 375"/>
                <a:gd name="T17" fmla="*/ 232 h 377"/>
                <a:gd name="T18" fmla="*/ 236 w 375"/>
                <a:gd name="T19" fmla="*/ 338 h 377"/>
                <a:gd name="T20" fmla="*/ 85 w 375"/>
                <a:gd name="T21" fmla="*/ 336 h 377"/>
                <a:gd name="T22" fmla="*/ 46 w 375"/>
                <a:gd name="T23" fmla="*/ 297 h 377"/>
                <a:gd name="T24" fmla="*/ 46 w 375"/>
                <a:gd name="T25" fmla="*/ 133 h 377"/>
                <a:gd name="T26" fmla="*/ 132 w 375"/>
                <a:gd name="T27" fmla="*/ 47 h 377"/>
                <a:gd name="T28" fmla="*/ 266 w 375"/>
                <a:gd name="T29" fmla="*/ 22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5" h="377">
                  <a:moveTo>
                    <a:pt x="266" y="22"/>
                  </a:moveTo>
                  <a:cubicBezTo>
                    <a:pt x="247" y="41"/>
                    <a:pt x="228" y="58"/>
                    <a:pt x="210" y="76"/>
                  </a:cubicBezTo>
                  <a:cubicBezTo>
                    <a:pt x="177" y="108"/>
                    <a:pt x="144" y="141"/>
                    <a:pt x="111" y="174"/>
                  </a:cubicBezTo>
                  <a:cubicBezTo>
                    <a:pt x="85" y="200"/>
                    <a:pt x="85" y="230"/>
                    <a:pt x="111" y="256"/>
                  </a:cubicBezTo>
                  <a:cubicBezTo>
                    <a:pt x="115" y="260"/>
                    <a:pt x="119" y="264"/>
                    <a:pt x="123" y="267"/>
                  </a:cubicBezTo>
                  <a:cubicBezTo>
                    <a:pt x="147" y="291"/>
                    <a:pt x="177" y="291"/>
                    <a:pt x="201" y="267"/>
                  </a:cubicBezTo>
                  <a:cubicBezTo>
                    <a:pt x="248" y="221"/>
                    <a:pt x="294" y="175"/>
                    <a:pt x="340" y="128"/>
                  </a:cubicBezTo>
                  <a:cubicBezTo>
                    <a:pt x="345" y="123"/>
                    <a:pt x="348" y="117"/>
                    <a:pt x="353" y="110"/>
                  </a:cubicBezTo>
                  <a:cubicBezTo>
                    <a:pt x="375" y="149"/>
                    <a:pt x="370" y="201"/>
                    <a:pt x="341" y="232"/>
                  </a:cubicBezTo>
                  <a:cubicBezTo>
                    <a:pt x="308" y="269"/>
                    <a:pt x="272" y="305"/>
                    <a:pt x="236" y="338"/>
                  </a:cubicBezTo>
                  <a:cubicBezTo>
                    <a:pt x="193" y="377"/>
                    <a:pt x="127" y="374"/>
                    <a:pt x="85" y="336"/>
                  </a:cubicBezTo>
                  <a:cubicBezTo>
                    <a:pt x="72" y="323"/>
                    <a:pt x="59" y="310"/>
                    <a:pt x="46" y="297"/>
                  </a:cubicBezTo>
                  <a:cubicBezTo>
                    <a:pt x="0" y="249"/>
                    <a:pt x="0" y="180"/>
                    <a:pt x="46" y="133"/>
                  </a:cubicBezTo>
                  <a:cubicBezTo>
                    <a:pt x="75" y="104"/>
                    <a:pt x="103" y="75"/>
                    <a:pt x="132" y="47"/>
                  </a:cubicBezTo>
                  <a:cubicBezTo>
                    <a:pt x="170" y="10"/>
                    <a:pt x="220" y="0"/>
                    <a:pt x="266" y="22"/>
                  </a:cubicBezTo>
                  <a:close/>
                </a:path>
              </a:pathLst>
            </a:custGeom>
            <a:grpFill/>
            <a:ln>
              <a:noFill/>
            </a:ln>
          </p:spPr>
          <p:txBody>
            <a:bodyPr/>
            <a:lstStyle/>
            <a:p>
              <a:pPr>
                <a:defRPr/>
              </a:pPr>
              <a:endParaRPr lang="zh-CN" altLang="en-US"/>
            </a:p>
          </p:txBody>
        </p:sp>
        <p:sp>
          <p:nvSpPr>
            <p:cNvPr id="49" name="Freeform 16">
              <a:extLst>
                <a:ext uri="{FF2B5EF4-FFF2-40B4-BE49-F238E27FC236}">
                  <a16:creationId xmlns:a16="http://schemas.microsoft.com/office/drawing/2014/main" id="{9A8798F8-C513-4D4F-9964-02B61C872E86}"/>
                </a:ext>
              </a:extLst>
            </p:cNvPr>
            <p:cNvSpPr>
              <a:spLocks/>
            </p:cNvSpPr>
            <p:nvPr/>
          </p:nvSpPr>
          <p:spPr bwMode="auto">
            <a:xfrm>
              <a:off x="5765800" y="3121025"/>
              <a:ext cx="808038" cy="815975"/>
            </a:xfrm>
            <a:custGeom>
              <a:avLst/>
              <a:gdLst>
                <a:gd name="T0" fmla="*/ 0 w 297"/>
                <a:gd name="T1" fmla="*/ 254 h 301"/>
                <a:gd name="T2" fmla="*/ 12 w 297"/>
                <a:gd name="T3" fmla="*/ 232 h 301"/>
                <a:gd name="T4" fmla="*/ 229 w 297"/>
                <a:gd name="T5" fmla="*/ 15 h 301"/>
                <a:gd name="T6" fmla="*/ 282 w 297"/>
                <a:gd name="T7" fmla="*/ 16 h 301"/>
                <a:gd name="T8" fmla="*/ 280 w 297"/>
                <a:gd name="T9" fmla="*/ 71 h 301"/>
                <a:gd name="T10" fmla="*/ 167 w 297"/>
                <a:gd name="T11" fmla="*/ 184 h 301"/>
                <a:gd name="T12" fmla="*/ 65 w 297"/>
                <a:gd name="T13" fmla="*/ 286 h 301"/>
                <a:gd name="T14" fmla="*/ 22 w 297"/>
                <a:gd name="T15" fmla="*/ 294 h 301"/>
                <a:gd name="T16" fmla="*/ 0 w 297"/>
                <a:gd name="T17" fmla="*/ 254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301">
                  <a:moveTo>
                    <a:pt x="0" y="254"/>
                  </a:moveTo>
                  <a:cubicBezTo>
                    <a:pt x="3" y="249"/>
                    <a:pt x="6" y="239"/>
                    <a:pt x="12" y="232"/>
                  </a:cubicBezTo>
                  <a:cubicBezTo>
                    <a:pt x="84" y="160"/>
                    <a:pt x="157" y="87"/>
                    <a:pt x="229" y="15"/>
                  </a:cubicBezTo>
                  <a:cubicBezTo>
                    <a:pt x="245" y="0"/>
                    <a:pt x="267" y="1"/>
                    <a:pt x="282" y="16"/>
                  </a:cubicBezTo>
                  <a:cubicBezTo>
                    <a:pt x="297" y="31"/>
                    <a:pt x="297" y="53"/>
                    <a:pt x="280" y="71"/>
                  </a:cubicBezTo>
                  <a:cubicBezTo>
                    <a:pt x="243" y="109"/>
                    <a:pt x="205" y="146"/>
                    <a:pt x="167" y="184"/>
                  </a:cubicBezTo>
                  <a:cubicBezTo>
                    <a:pt x="133" y="218"/>
                    <a:pt x="99" y="252"/>
                    <a:pt x="65" y="286"/>
                  </a:cubicBezTo>
                  <a:cubicBezTo>
                    <a:pt x="52" y="298"/>
                    <a:pt x="36" y="301"/>
                    <a:pt x="22" y="294"/>
                  </a:cubicBezTo>
                  <a:cubicBezTo>
                    <a:pt x="8" y="287"/>
                    <a:pt x="1" y="275"/>
                    <a:pt x="0" y="254"/>
                  </a:cubicBezTo>
                  <a:close/>
                </a:path>
              </a:pathLst>
            </a:custGeom>
            <a:grpFill/>
            <a:ln>
              <a:noFill/>
            </a:ln>
          </p:spPr>
          <p:txBody>
            <a:bodyPr/>
            <a:lstStyle/>
            <a:p>
              <a:pPr>
                <a:defRPr/>
              </a:pPr>
              <a:endParaRPr lang="zh-CN" altLang="en-US"/>
            </a:p>
          </p:txBody>
        </p:sp>
      </p:grpSp>
      <p:sp>
        <p:nvSpPr>
          <p:cNvPr id="39" name="泪滴形 38">
            <a:extLst>
              <a:ext uri="{FF2B5EF4-FFF2-40B4-BE49-F238E27FC236}">
                <a16:creationId xmlns:a16="http://schemas.microsoft.com/office/drawing/2014/main" id="{529366AF-3FFE-4154-9B9F-5F898F7DB973}"/>
              </a:ext>
            </a:extLst>
          </p:cNvPr>
          <p:cNvSpPr/>
          <p:nvPr/>
        </p:nvSpPr>
        <p:spPr>
          <a:xfrm rot="8108100">
            <a:off x="704850" y="2362200"/>
            <a:ext cx="1022350" cy="1023938"/>
          </a:xfrm>
          <a:prstGeom prst="teardrop">
            <a:avLst/>
          </a:prstGeom>
          <a:solidFill>
            <a:srgbClr val="13388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grpSp>
        <p:nvGrpSpPr>
          <p:cNvPr id="2" name="组合 1">
            <a:extLst>
              <a:ext uri="{FF2B5EF4-FFF2-40B4-BE49-F238E27FC236}">
                <a16:creationId xmlns:a16="http://schemas.microsoft.com/office/drawing/2014/main" id="{31E36014-3BB1-4486-B786-BA74D1D14C23}"/>
              </a:ext>
            </a:extLst>
          </p:cNvPr>
          <p:cNvGrpSpPr>
            <a:grpSpLocks/>
          </p:cNvGrpSpPr>
          <p:nvPr/>
        </p:nvGrpSpPr>
        <p:grpSpPr bwMode="auto">
          <a:xfrm>
            <a:off x="1027113" y="2705100"/>
            <a:ext cx="411162" cy="409575"/>
            <a:chOff x="670066" y="2758729"/>
            <a:chExt cx="520156" cy="517582"/>
          </a:xfrm>
        </p:grpSpPr>
        <p:sp>
          <p:nvSpPr>
            <p:cNvPr id="37905" name="Freeform 21">
              <a:extLst>
                <a:ext uri="{FF2B5EF4-FFF2-40B4-BE49-F238E27FC236}">
                  <a16:creationId xmlns:a16="http://schemas.microsoft.com/office/drawing/2014/main" id="{77C91742-4A0B-4FC6-83E5-88A4D28B9E81}"/>
                </a:ext>
              </a:extLst>
            </p:cNvPr>
            <p:cNvSpPr>
              <a:spLocks/>
            </p:cNvSpPr>
            <p:nvPr/>
          </p:nvSpPr>
          <p:spPr bwMode="auto">
            <a:xfrm>
              <a:off x="670066" y="2758729"/>
              <a:ext cx="520156" cy="517582"/>
            </a:xfrm>
            <a:custGeom>
              <a:avLst/>
              <a:gdLst>
                <a:gd name="T0" fmla="*/ 2147483646 w 825"/>
                <a:gd name="T1" fmla="*/ 2147483646 h 824"/>
                <a:gd name="T2" fmla="*/ 2147483646 w 825"/>
                <a:gd name="T3" fmla="*/ 2147483646 h 824"/>
                <a:gd name="T4" fmla="*/ 2147483646 w 825"/>
                <a:gd name="T5" fmla="*/ 2147483646 h 824"/>
                <a:gd name="T6" fmla="*/ 2147483646 w 825"/>
                <a:gd name="T7" fmla="*/ 2147483646 h 824"/>
                <a:gd name="T8" fmla="*/ 2147483646 w 825"/>
                <a:gd name="T9" fmla="*/ 2147483646 h 824"/>
                <a:gd name="T10" fmla="*/ 2147483646 w 825"/>
                <a:gd name="T11" fmla="*/ 2147483646 h 824"/>
                <a:gd name="T12" fmla="*/ 2147483646 w 825"/>
                <a:gd name="T13" fmla="*/ 2147483646 h 824"/>
                <a:gd name="T14" fmla="*/ 2147483646 w 825"/>
                <a:gd name="T15" fmla="*/ 2147483646 h 824"/>
                <a:gd name="T16" fmla="*/ 2147483646 w 825"/>
                <a:gd name="T17" fmla="*/ 2147483646 h 824"/>
                <a:gd name="T18" fmla="*/ 2147483646 w 825"/>
                <a:gd name="T19" fmla="*/ 2147483646 h 824"/>
                <a:gd name="T20" fmla="*/ 2147483646 w 825"/>
                <a:gd name="T21" fmla="*/ 2147483646 h 824"/>
                <a:gd name="T22" fmla="*/ 2147483646 w 825"/>
                <a:gd name="T23" fmla="*/ 2147483646 h 824"/>
                <a:gd name="T24" fmla="*/ 2147483646 w 825"/>
                <a:gd name="T25" fmla="*/ 2147483646 h 8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25" h="824">
                  <a:moveTo>
                    <a:pt x="748" y="238"/>
                  </a:moveTo>
                  <a:cubicBezTo>
                    <a:pt x="825" y="386"/>
                    <a:pt x="796" y="591"/>
                    <a:pt x="640" y="710"/>
                  </a:cubicBezTo>
                  <a:cubicBezTo>
                    <a:pt x="491" y="824"/>
                    <a:pt x="275" y="809"/>
                    <a:pt x="143" y="673"/>
                  </a:cubicBezTo>
                  <a:cubicBezTo>
                    <a:pt x="11" y="538"/>
                    <a:pt x="0" y="321"/>
                    <a:pt x="117" y="175"/>
                  </a:cubicBezTo>
                  <a:cubicBezTo>
                    <a:pt x="240" y="21"/>
                    <a:pt x="445" y="0"/>
                    <a:pt x="583" y="74"/>
                  </a:cubicBezTo>
                  <a:cubicBezTo>
                    <a:pt x="567" y="90"/>
                    <a:pt x="551" y="106"/>
                    <a:pt x="535" y="121"/>
                  </a:cubicBezTo>
                  <a:cubicBezTo>
                    <a:pt x="533" y="124"/>
                    <a:pt x="526" y="122"/>
                    <a:pt x="521" y="121"/>
                  </a:cubicBezTo>
                  <a:cubicBezTo>
                    <a:pt x="348" y="57"/>
                    <a:pt x="161" y="154"/>
                    <a:pt x="114" y="333"/>
                  </a:cubicBezTo>
                  <a:cubicBezTo>
                    <a:pt x="68" y="506"/>
                    <a:pt x="184" y="685"/>
                    <a:pt x="362" y="713"/>
                  </a:cubicBezTo>
                  <a:cubicBezTo>
                    <a:pt x="556" y="744"/>
                    <a:pt x="727" y="595"/>
                    <a:pt x="720" y="398"/>
                  </a:cubicBezTo>
                  <a:cubicBezTo>
                    <a:pt x="719" y="365"/>
                    <a:pt x="708" y="333"/>
                    <a:pt x="701" y="300"/>
                  </a:cubicBezTo>
                  <a:cubicBezTo>
                    <a:pt x="699" y="293"/>
                    <a:pt x="698" y="288"/>
                    <a:pt x="704" y="282"/>
                  </a:cubicBezTo>
                  <a:cubicBezTo>
                    <a:pt x="719" y="269"/>
                    <a:pt x="732" y="254"/>
                    <a:pt x="748" y="23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7906" name="Freeform 22">
              <a:extLst>
                <a:ext uri="{FF2B5EF4-FFF2-40B4-BE49-F238E27FC236}">
                  <a16:creationId xmlns:a16="http://schemas.microsoft.com/office/drawing/2014/main" id="{510E5B56-F5DE-4A6D-AAB9-38563583D36C}"/>
                </a:ext>
              </a:extLst>
            </p:cNvPr>
            <p:cNvSpPr>
              <a:spLocks/>
            </p:cNvSpPr>
            <p:nvPr/>
          </p:nvSpPr>
          <p:spPr bwMode="auto">
            <a:xfrm>
              <a:off x="762031" y="2847384"/>
              <a:ext cx="329972" cy="332180"/>
            </a:xfrm>
            <a:custGeom>
              <a:avLst/>
              <a:gdLst>
                <a:gd name="T0" fmla="*/ 2147483646 w 523"/>
                <a:gd name="T1" fmla="*/ 2147483646 h 529"/>
                <a:gd name="T2" fmla="*/ 2147483646 w 523"/>
                <a:gd name="T3" fmla="*/ 2147483646 h 529"/>
                <a:gd name="T4" fmla="*/ 2147483646 w 523"/>
                <a:gd name="T5" fmla="*/ 2147483646 h 529"/>
                <a:gd name="T6" fmla="*/ 2147483646 w 523"/>
                <a:gd name="T7" fmla="*/ 2147483646 h 529"/>
                <a:gd name="T8" fmla="*/ 2147483646 w 523"/>
                <a:gd name="T9" fmla="*/ 2147483646 h 529"/>
                <a:gd name="T10" fmla="*/ 2147483646 w 523"/>
                <a:gd name="T11" fmla="*/ 2147483646 h 529"/>
                <a:gd name="T12" fmla="*/ 2147483646 w 523"/>
                <a:gd name="T13" fmla="*/ 2147483646 h 529"/>
                <a:gd name="T14" fmla="*/ 2147483646 w 523"/>
                <a:gd name="T15" fmla="*/ 2147483646 h 529"/>
                <a:gd name="T16" fmla="*/ 2147483646 w 523"/>
                <a:gd name="T17" fmla="*/ 2147483646 h 529"/>
                <a:gd name="T18" fmla="*/ 2147483646 w 523"/>
                <a:gd name="T19" fmla="*/ 2147483646 h 529"/>
                <a:gd name="T20" fmla="*/ 2147483646 w 523"/>
                <a:gd name="T21" fmla="*/ 2147483646 h 529"/>
                <a:gd name="T22" fmla="*/ 2147483646 w 523"/>
                <a:gd name="T23" fmla="*/ 2147483646 h 529"/>
                <a:gd name="T24" fmla="*/ 2147483646 w 523"/>
                <a:gd name="T25" fmla="*/ 2147483646 h 529"/>
                <a:gd name="T26" fmla="*/ 2147483646 w 523"/>
                <a:gd name="T27" fmla="*/ 2147483646 h 52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23" h="529">
                  <a:moveTo>
                    <a:pt x="387" y="62"/>
                  </a:moveTo>
                  <a:cubicBezTo>
                    <a:pt x="371" y="77"/>
                    <a:pt x="357" y="92"/>
                    <a:pt x="341" y="105"/>
                  </a:cubicBezTo>
                  <a:cubicBezTo>
                    <a:pt x="337" y="109"/>
                    <a:pt x="328" y="108"/>
                    <a:pt x="322" y="106"/>
                  </a:cubicBezTo>
                  <a:cubicBezTo>
                    <a:pt x="249" y="82"/>
                    <a:pt x="169" y="108"/>
                    <a:pt x="126" y="171"/>
                  </a:cubicBezTo>
                  <a:cubicBezTo>
                    <a:pt x="82" y="234"/>
                    <a:pt x="86" y="318"/>
                    <a:pt x="134" y="378"/>
                  </a:cubicBezTo>
                  <a:cubicBezTo>
                    <a:pt x="182" y="436"/>
                    <a:pt x="265" y="456"/>
                    <a:pt x="334" y="426"/>
                  </a:cubicBezTo>
                  <a:cubicBezTo>
                    <a:pt x="405" y="395"/>
                    <a:pt x="447" y="322"/>
                    <a:pt x="436" y="247"/>
                  </a:cubicBezTo>
                  <a:cubicBezTo>
                    <a:pt x="435" y="235"/>
                    <a:pt x="432" y="223"/>
                    <a:pt x="428" y="212"/>
                  </a:cubicBezTo>
                  <a:cubicBezTo>
                    <a:pt x="424" y="202"/>
                    <a:pt x="426" y="195"/>
                    <a:pt x="433" y="188"/>
                  </a:cubicBezTo>
                  <a:cubicBezTo>
                    <a:pt x="447" y="175"/>
                    <a:pt x="459" y="162"/>
                    <a:pt x="472" y="148"/>
                  </a:cubicBezTo>
                  <a:cubicBezTo>
                    <a:pt x="523" y="225"/>
                    <a:pt x="523" y="359"/>
                    <a:pt x="429" y="445"/>
                  </a:cubicBezTo>
                  <a:cubicBezTo>
                    <a:pt x="337" y="529"/>
                    <a:pt x="197" y="529"/>
                    <a:pt x="105" y="446"/>
                  </a:cubicBezTo>
                  <a:cubicBezTo>
                    <a:pt x="13" y="362"/>
                    <a:pt x="0" y="224"/>
                    <a:pt x="76" y="123"/>
                  </a:cubicBezTo>
                  <a:cubicBezTo>
                    <a:pt x="147" y="28"/>
                    <a:pt x="285" y="0"/>
                    <a:pt x="387" y="6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7907" name="Freeform 23">
              <a:extLst>
                <a:ext uri="{FF2B5EF4-FFF2-40B4-BE49-F238E27FC236}">
                  <a16:creationId xmlns:a16="http://schemas.microsoft.com/office/drawing/2014/main" id="{C4277764-5A13-44DB-8983-EB651DFEFB81}"/>
                </a:ext>
              </a:extLst>
            </p:cNvPr>
            <p:cNvSpPr>
              <a:spLocks/>
            </p:cNvSpPr>
            <p:nvPr/>
          </p:nvSpPr>
          <p:spPr bwMode="auto">
            <a:xfrm>
              <a:off x="920947" y="2771972"/>
              <a:ext cx="252721" cy="250514"/>
            </a:xfrm>
            <a:custGeom>
              <a:avLst/>
              <a:gdLst>
                <a:gd name="T0" fmla="*/ 2147483646 w 401"/>
                <a:gd name="T1" fmla="*/ 0 h 399"/>
                <a:gd name="T2" fmla="*/ 2147483646 w 401"/>
                <a:gd name="T3" fmla="*/ 2147483646 h 399"/>
                <a:gd name="T4" fmla="*/ 2147483646 w 401"/>
                <a:gd name="T5" fmla="*/ 2147483646 h 399"/>
                <a:gd name="T6" fmla="*/ 2147483646 w 401"/>
                <a:gd name="T7" fmla="*/ 2147483646 h 399"/>
                <a:gd name="T8" fmla="*/ 2147483646 w 401"/>
                <a:gd name="T9" fmla="*/ 2147483646 h 399"/>
                <a:gd name="T10" fmla="*/ 2147483646 w 401"/>
                <a:gd name="T11" fmla="*/ 2147483646 h 399"/>
                <a:gd name="T12" fmla="*/ 2147483646 w 401"/>
                <a:gd name="T13" fmla="*/ 2147483646 h 399"/>
                <a:gd name="T14" fmla="*/ 2147483646 w 401"/>
                <a:gd name="T15" fmla="*/ 2147483646 h 399"/>
                <a:gd name="T16" fmla="*/ 2147483646 w 401"/>
                <a:gd name="T17" fmla="*/ 2147483646 h 399"/>
                <a:gd name="T18" fmla="*/ 2147483646 w 401"/>
                <a:gd name="T19" fmla="*/ 2147483646 h 399"/>
                <a:gd name="T20" fmla="*/ 2147483646 w 401"/>
                <a:gd name="T21" fmla="*/ 2147483646 h 399"/>
                <a:gd name="T22" fmla="*/ 2147483646 w 401"/>
                <a:gd name="T23" fmla="*/ 2147483646 h 399"/>
                <a:gd name="T24" fmla="*/ 2147483646 w 401"/>
                <a:gd name="T25" fmla="*/ 2147483646 h 399"/>
                <a:gd name="T26" fmla="*/ 2147483646 w 401"/>
                <a:gd name="T27" fmla="*/ 2147483646 h 399"/>
                <a:gd name="T28" fmla="*/ 2147483646 w 401"/>
                <a:gd name="T29" fmla="*/ 2147483646 h 399"/>
                <a:gd name="T30" fmla="*/ 2147483646 w 401"/>
                <a:gd name="T31" fmla="*/ 2147483646 h 399"/>
                <a:gd name="T32" fmla="*/ 2147483646 w 401"/>
                <a:gd name="T33" fmla="*/ 0 h 39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01" h="399">
                  <a:moveTo>
                    <a:pt x="286" y="0"/>
                  </a:moveTo>
                  <a:cubicBezTo>
                    <a:pt x="289" y="38"/>
                    <a:pt x="293" y="72"/>
                    <a:pt x="296" y="107"/>
                  </a:cubicBezTo>
                  <a:cubicBezTo>
                    <a:pt x="331" y="110"/>
                    <a:pt x="365" y="113"/>
                    <a:pt x="401" y="117"/>
                  </a:cubicBezTo>
                  <a:cubicBezTo>
                    <a:pt x="397" y="121"/>
                    <a:pt x="395" y="124"/>
                    <a:pt x="393" y="126"/>
                  </a:cubicBezTo>
                  <a:cubicBezTo>
                    <a:pt x="358" y="161"/>
                    <a:pt x="323" y="196"/>
                    <a:pt x="288" y="231"/>
                  </a:cubicBezTo>
                  <a:cubicBezTo>
                    <a:pt x="284" y="235"/>
                    <a:pt x="277" y="236"/>
                    <a:pt x="271" y="237"/>
                  </a:cubicBezTo>
                  <a:cubicBezTo>
                    <a:pt x="266" y="238"/>
                    <a:pt x="261" y="237"/>
                    <a:pt x="256" y="236"/>
                  </a:cubicBezTo>
                  <a:cubicBezTo>
                    <a:pt x="221" y="225"/>
                    <a:pt x="197" y="241"/>
                    <a:pt x="174" y="267"/>
                  </a:cubicBezTo>
                  <a:cubicBezTo>
                    <a:pt x="137" y="307"/>
                    <a:pt x="97" y="345"/>
                    <a:pt x="58" y="384"/>
                  </a:cubicBezTo>
                  <a:cubicBezTo>
                    <a:pt x="49" y="393"/>
                    <a:pt x="39" y="399"/>
                    <a:pt x="26" y="395"/>
                  </a:cubicBezTo>
                  <a:cubicBezTo>
                    <a:pt x="7" y="390"/>
                    <a:pt x="0" y="366"/>
                    <a:pt x="14" y="350"/>
                  </a:cubicBezTo>
                  <a:cubicBezTo>
                    <a:pt x="27" y="336"/>
                    <a:pt x="42" y="323"/>
                    <a:pt x="55" y="309"/>
                  </a:cubicBezTo>
                  <a:cubicBezTo>
                    <a:pt x="91" y="273"/>
                    <a:pt x="127" y="238"/>
                    <a:pt x="162" y="201"/>
                  </a:cubicBezTo>
                  <a:cubicBezTo>
                    <a:pt x="167" y="197"/>
                    <a:pt x="170" y="189"/>
                    <a:pt x="170" y="182"/>
                  </a:cubicBezTo>
                  <a:cubicBezTo>
                    <a:pt x="170" y="165"/>
                    <a:pt x="167" y="148"/>
                    <a:pt x="166" y="131"/>
                  </a:cubicBezTo>
                  <a:cubicBezTo>
                    <a:pt x="166" y="127"/>
                    <a:pt x="166" y="121"/>
                    <a:pt x="169" y="118"/>
                  </a:cubicBezTo>
                  <a:cubicBezTo>
                    <a:pt x="207" y="79"/>
                    <a:pt x="245" y="41"/>
                    <a:pt x="286"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7908" name="Freeform 24">
              <a:extLst>
                <a:ext uri="{FF2B5EF4-FFF2-40B4-BE49-F238E27FC236}">
                  <a16:creationId xmlns:a16="http://schemas.microsoft.com/office/drawing/2014/main" id="{2F7810D6-D439-41D5-B42B-05B399523A5B}"/>
                </a:ext>
              </a:extLst>
            </p:cNvPr>
            <p:cNvSpPr>
              <a:spLocks/>
            </p:cNvSpPr>
            <p:nvPr/>
          </p:nvSpPr>
          <p:spPr bwMode="auto">
            <a:xfrm>
              <a:off x="859147" y="2947810"/>
              <a:ext cx="140155" cy="138316"/>
            </a:xfrm>
            <a:custGeom>
              <a:avLst/>
              <a:gdLst>
                <a:gd name="T0" fmla="*/ 2147483646 w 222"/>
                <a:gd name="T1" fmla="*/ 2147483646 h 220"/>
                <a:gd name="T2" fmla="*/ 2147483646 w 222"/>
                <a:gd name="T3" fmla="*/ 2147483646 h 220"/>
                <a:gd name="T4" fmla="*/ 2147483646 w 222"/>
                <a:gd name="T5" fmla="*/ 2147483646 h 220"/>
                <a:gd name="T6" fmla="*/ 2147483646 w 222"/>
                <a:gd name="T7" fmla="*/ 2147483646 h 220"/>
                <a:gd name="T8" fmla="*/ 2147483646 w 222"/>
                <a:gd name="T9" fmla="*/ 2147483646 h 220"/>
                <a:gd name="T10" fmla="*/ 2147483646 w 222"/>
                <a:gd name="T11" fmla="*/ 2147483646 h 220"/>
                <a:gd name="T12" fmla="*/ 2147483646 w 222"/>
                <a:gd name="T13" fmla="*/ 2147483646 h 220"/>
                <a:gd name="T14" fmla="*/ 2147483646 w 222"/>
                <a:gd name="T15" fmla="*/ 2147483646 h 220"/>
                <a:gd name="T16" fmla="*/ 2147483646 w 222"/>
                <a:gd name="T17" fmla="*/ 2147483646 h 2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22" h="220">
                  <a:moveTo>
                    <a:pt x="126" y="12"/>
                  </a:moveTo>
                  <a:cubicBezTo>
                    <a:pt x="113" y="23"/>
                    <a:pt x="100" y="34"/>
                    <a:pt x="88" y="46"/>
                  </a:cubicBezTo>
                  <a:cubicBezTo>
                    <a:pt x="63" y="72"/>
                    <a:pt x="64" y="109"/>
                    <a:pt x="89" y="133"/>
                  </a:cubicBezTo>
                  <a:cubicBezTo>
                    <a:pt x="113" y="157"/>
                    <a:pt x="150" y="157"/>
                    <a:pt x="175" y="133"/>
                  </a:cubicBezTo>
                  <a:cubicBezTo>
                    <a:pt x="188" y="121"/>
                    <a:pt x="199" y="108"/>
                    <a:pt x="211" y="95"/>
                  </a:cubicBezTo>
                  <a:cubicBezTo>
                    <a:pt x="222" y="131"/>
                    <a:pt x="201" y="174"/>
                    <a:pt x="167" y="196"/>
                  </a:cubicBezTo>
                  <a:cubicBezTo>
                    <a:pt x="128" y="220"/>
                    <a:pt x="77" y="215"/>
                    <a:pt x="43" y="185"/>
                  </a:cubicBezTo>
                  <a:cubicBezTo>
                    <a:pt x="9" y="153"/>
                    <a:pt x="0" y="103"/>
                    <a:pt x="21" y="61"/>
                  </a:cubicBezTo>
                  <a:cubicBezTo>
                    <a:pt x="41" y="23"/>
                    <a:pt x="84" y="0"/>
                    <a:pt x="126"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40" name="泪滴形 39">
            <a:extLst>
              <a:ext uri="{FF2B5EF4-FFF2-40B4-BE49-F238E27FC236}">
                <a16:creationId xmlns:a16="http://schemas.microsoft.com/office/drawing/2014/main" id="{AF4094E0-E018-41D2-BDED-1BC6344AF77C}"/>
              </a:ext>
            </a:extLst>
          </p:cNvPr>
          <p:cNvSpPr/>
          <p:nvPr/>
        </p:nvSpPr>
        <p:spPr>
          <a:xfrm rot="8108100">
            <a:off x="704850" y="3600450"/>
            <a:ext cx="1022350" cy="1023938"/>
          </a:xfrm>
          <a:prstGeom prst="teardrop">
            <a:avLst/>
          </a:prstGeom>
          <a:solidFill>
            <a:srgbClr val="13388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grpSp>
        <p:nvGrpSpPr>
          <p:cNvPr id="56" name="组合 55">
            <a:extLst>
              <a:ext uri="{FF2B5EF4-FFF2-40B4-BE49-F238E27FC236}">
                <a16:creationId xmlns:a16="http://schemas.microsoft.com/office/drawing/2014/main" id="{9ABDC4BD-B86A-49FA-8ABD-F6D6D50DD379}"/>
              </a:ext>
            </a:extLst>
          </p:cNvPr>
          <p:cNvGrpSpPr/>
          <p:nvPr/>
        </p:nvGrpSpPr>
        <p:grpSpPr>
          <a:xfrm>
            <a:off x="1038673" y="3978172"/>
            <a:ext cx="370615" cy="371554"/>
            <a:chOff x="3027363" y="1563688"/>
            <a:chExt cx="1878013" cy="1882776"/>
          </a:xfrm>
          <a:solidFill>
            <a:schemeClr val="bg1"/>
          </a:solidFill>
        </p:grpSpPr>
        <p:sp>
          <p:nvSpPr>
            <p:cNvPr id="57" name="Freeform 29">
              <a:extLst>
                <a:ext uri="{FF2B5EF4-FFF2-40B4-BE49-F238E27FC236}">
                  <a16:creationId xmlns:a16="http://schemas.microsoft.com/office/drawing/2014/main" id="{02ED86F1-2C14-4347-945B-8FA544806B84}"/>
                </a:ext>
              </a:extLst>
            </p:cNvPr>
            <p:cNvSpPr>
              <a:spLocks/>
            </p:cNvSpPr>
            <p:nvPr/>
          </p:nvSpPr>
          <p:spPr bwMode="auto">
            <a:xfrm>
              <a:off x="3027363" y="1785938"/>
              <a:ext cx="1743075" cy="1522413"/>
            </a:xfrm>
            <a:custGeom>
              <a:avLst/>
              <a:gdLst>
                <a:gd name="T0" fmla="*/ 0 w 640"/>
                <a:gd name="T1" fmla="*/ 1 h 561"/>
                <a:gd name="T2" fmla="*/ 84 w 640"/>
                <a:gd name="T3" fmla="*/ 1 h 561"/>
                <a:gd name="T4" fmla="*/ 113 w 640"/>
                <a:gd name="T5" fmla="*/ 67 h 561"/>
                <a:gd name="T6" fmla="*/ 159 w 640"/>
                <a:gd name="T7" fmla="*/ 82 h 561"/>
                <a:gd name="T8" fmla="*/ 231 w 640"/>
                <a:gd name="T9" fmla="*/ 2 h 561"/>
                <a:gd name="T10" fmla="*/ 408 w 640"/>
                <a:gd name="T11" fmla="*/ 2 h 561"/>
                <a:gd name="T12" fmla="*/ 436 w 640"/>
                <a:gd name="T13" fmla="*/ 66 h 561"/>
                <a:gd name="T14" fmla="*/ 483 w 640"/>
                <a:gd name="T15" fmla="*/ 82 h 561"/>
                <a:gd name="T16" fmla="*/ 556 w 640"/>
                <a:gd name="T17" fmla="*/ 1 h 561"/>
                <a:gd name="T18" fmla="*/ 633 w 640"/>
                <a:gd name="T19" fmla="*/ 1 h 561"/>
                <a:gd name="T20" fmla="*/ 639 w 640"/>
                <a:gd name="T21" fmla="*/ 15 h 561"/>
                <a:gd name="T22" fmla="*/ 639 w 640"/>
                <a:gd name="T23" fmla="*/ 193 h 561"/>
                <a:gd name="T24" fmla="*/ 639 w 640"/>
                <a:gd name="T25" fmla="*/ 273 h 561"/>
                <a:gd name="T26" fmla="*/ 595 w 640"/>
                <a:gd name="T27" fmla="*/ 246 h 561"/>
                <a:gd name="T28" fmla="*/ 591 w 640"/>
                <a:gd name="T29" fmla="*/ 233 h 561"/>
                <a:gd name="T30" fmla="*/ 590 w 640"/>
                <a:gd name="T31" fmla="*/ 160 h 561"/>
                <a:gd name="T32" fmla="*/ 49 w 640"/>
                <a:gd name="T33" fmla="*/ 160 h 561"/>
                <a:gd name="T34" fmla="*/ 49 w 640"/>
                <a:gd name="T35" fmla="*/ 524 h 561"/>
                <a:gd name="T36" fmla="*/ 66 w 640"/>
                <a:gd name="T37" fmla="*/ 524 h 561"/>
                <a:gd name="T38" fmla="*/ 310 w 640"/>
                <a:gd name="T39" fmla="*/ 523 h 561"/>
                <a:gd name="T40" fmla="*/ 336 w 640"/>
                <a:gd name="T41" fmla="*/ 538 h 561"/>
                <a:gd name="T42" fmla="*/ 350 w 640"/>
                <a:gd name="T43" fmla="*/ 561 h 561"/>
                <a:gd name="T44" fmla="*/ 0 w 640"/>
                <a:gd name="T45" fmla="*/ 561 h 561"/>
                <a:gd name="T46" fmla="*/ 0 w 640"/>
                <a:gd name="T47" fmla="*/ 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0" h="561">
                  <a:moveTo>
                    <a:pt x="0" y="1"/>
                  </a:moveTo>
                  <a:cubicBezTo>
                    <a:pt x="29" y="1"/>
                    <a:pt x="56" y="1"/>
                    <a:pt x="84" y="1"/>
                  </a:cubicBezTo>
                  <a:cubicBezTo>
                    <a:pt x="84" y="28"/>
                    <a:pt x="90" y="52"/>
                    <a:pt x="113" y="67"/>
                  </a:cubicBezTo>
                  <a:cubicBezTo>
                    <a:pt x="126" y="75"/>
                    <a:pt x="143" y="82"/>
                    <a:pt x="159" y="82"/>
                  </a:cubicBezTo>
                  <a:cubicBezTo>
                    <a:pt x="199" y="83"/>
                    <a:pt x="222" y="57"/>
                    <a:pt x="231" y="2"/>
                  </a:cubicBezTo>
                  <a:cubicBezTo>
                    <a:pt x="290" y="2"/>
                    <a:pt x="348" y="2"/>
                    <a:pt x="408" y="2"/>
                  </a:cubicBezTo>
                  <a:cubicBezTo>
                    <a:pt x="408" y="28"/>
                    <a:pt x="414" y="52"/>
                    <a:pt x="436" y="66"/>
                  </a:cubicBezTo>
                  <a:cubicBezTo>
                    <a:pt x="450" y="75"/>
                    <a:pt x="467" y="81"/>
                    <a:pt x="483" y="82"/>
                  </a:cubicBezTo>
                  <a:cubicBezTo>
                    <a:pt x="523" y="84"/>
                    <a:pt x="544" y="58"/>
                    <a:pt x="556" y="1"/>
                  </a:cubicBezTo>
                  <a:cubicBezTo>
                    <a:pt x="581" y="1"/>
                    <a:pt x="607" y="0"/>
                    <a:pt x="633" y="1"/>
                  </a:cubicBezTo>
                  <a:cubicBezTo>
                    <a:pt x="635" y="2"/>
                    <a:pt x="639" y="10"/>
                    <a:pt x="639" y="15"/>
                  </a:cubicBezTo>
                  <a:cubicBezTo>
                    <a:pt x="640" y="74"/>
                    <a:pt x="639" y="134"/>
                    <a:pt x="639" y="193"/>
                  </a:cubicBezTo>
                  <a:cubicBezTo>
                    <a:pt x="639" y="219"/>
                    <a:pt x="639" y="245"/>
                    <a:pt x="639" y="273"/>
                  </a:cubicBezTo>
                  <a:cubicBezTo>
                    <a:pt x="623" y="263"/>
                    <a:pt x="609" y="255"/>
                    <a:pt x="595" y="246"/>
                  </a:cubicBezTo>
                  <a:cubicBezTo>
                    <a:pt x="592" y="244"/>
                    <a:pt x="591" y="238"/>
                    <a:pt x="591" y="233"/>
                  </a:cubicBezTo>
                  <a:cubicBezTo>
                    <a:pt x="590" y="209"/>
                    <a:pt x="590" y="185"/>
                    <a:pt x="590" y="160"/>
                  </a:cubicBezTo>
                  <a:cubicBezTo>
                    <a:pt x="410" y="160"/>
                    <a:pt x="230" y="160"/>
                    <a:pt x="49" y="160"/>
                  </a:cubicBezTo>
                  <a:cubicBezTo>
                    <a:pt x="49" y="281"/>
                    <a:pt x="49" y="401"/>
                    <a:pt x="49" y="524"/>
                  </a:cubicBezTo>
                  <a:cubicBezTo>
                    <a:pt x="55" y="524"/>
                    <a:pt x="60" y="524"/>
                    <a:pt x="66" y="524"/>
                  </a:cubicBezTo>
                  <a:cubicBezTo>
                    <a:pt x="147" y="524"/>
                    <a:pt x="229" y="524"/>
                    <a:pt x="310" y="523"/>
                  </a:cubicBezTo>
                  <a:cubicBezTo>
                    <a:pt x="323" y="523"/>
                    <a:pt x="331" y="526"/>
                    <a:pt x="336" y="538"/>
                  </a:cubicBezTo>
                  <a:cubicBezTo>
                    <a:pt x="339" y="546"/>
                    <a:pt x="345" y="552"/>
                    <a:pt x="350" y="561"/>
                  </a:cubicBezTo>
                  <a:cubicBezTo>
                    <a:pt x="233" y="561"/>
                    <a:pt x="117" y="561"/>
                    <a:pt x="0" y="561"/>
                  </a:cubicBezTo>
                  <a:cubicBezTo>
                    <a:pt x="0" y="374"/>
                    <a:pt x="0" y="189"/>
                    <a:pt x="0" y="1"/>
                  </a:cubicBezTo>
                  <a:close/>
                </a:path>
              </a:pathLst>
            </a:custGeom>
            <a:grpFill/>
            <a:ln>
              <a:noFill/>
            </a:ln>
          </p:spPr>
          <p:txBody>
            <a:bodyPr/>
            <a:lstStyle/>
            <a:p>
              <a:pPr>
                <a:defRPr/>
              </a:pPr>
              <a:endParaRPr lang="zh-CN" altLang="en-US"/>
            </a:p>
          </p:txBody>
        </p:sp>
        <p:sp>
          <p:nvSpPr>
            <p:cNvPr id="58" name="Freeform 30">
              <a:extLst>
                <a:ext uri="{FF2B5EF4-FFF2-40B4-BE49-F238E27FC236}">
                  <a16:creationId xmlns:a16="http://schemas.microsoft.com/office/drawing/2014/main" id="{32DBEE64-F6EF-4BD5-8A1D-50162D5D0078}"/>
                </a:ext>
              </a:extLst>
            </p:cNvPr>
            <p:cNvSpPr>
              <a:spLocks noEditPoints="1"/>
            </p:cNvSpPr>
            <p:nvPr/>
          </p:nvSpPr>
          <p:spPr bwMode="auto">
            <a:xfrm>
              <a:off x="3922713" y="2466976"/>
              <a:ext cx="982663" cy="979488"/>
            </a:xfrm>
            <a:custGeom>
              <a:avLst/>
              <a:gdLst>
                <a:gd name="T0" fmla="*/ 358 w 361"/>
                <a:gd name="T1" fmla="*/ 183 h 361"/>
                <a:gd name="T2" fmla="*/ 169 w 361"/>
                <a:gd name="T3" fmla="*/ 358 h 361"/>
                <a:gd name="T4" fmla="*/ 3 w 361"/>
                <a:gd name="T5" fmla="*/ 176 h 361"/>
                <a:gd name="T6" fmla="*/ 190 w 361"/>
                <a:gd name="T7" fmla="*/ 4 h 361"/>
                <a:gd name="T8" fmla="*/ 358 w 361"/>
                <a:gd name="T9" fmla="*/ 183 h 361"/>
                <a:gd name="T10" fmla="*/ 179 w 361"/>
                <a:gd name="T11" fmla="*/ 314 h 361"/>
                <a:gd name="T12" fmla="*/ 314 w 361"/>
                <a:gd name="T13" fmla="*/ 182 h 361"/>
                <a:gd name="T14" fmla="*/ 182 w 361"/>
                <a:gd name="T15" fmla="*/ 47 h 361"/>
                <a:gd name="T16" fmla="*/ 47 w 361"/>
                <a:gd name="T17" fmla="*/ 179 h 361"/>
                <a:gd name="T18" fmla="*/ 179 w 361"/>
                <a:gd name="T19" fmla="*/ 314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1" h="361">
                  <a:moveTo>
                    <a:pt x="358" y="183"/>
                  </a:moveTo>
                  <a:cubicBezTo>
                    <a:pt x="354" y="287"/>
                    <a:pt x="274" y="361"/>
                    <a:pt x="169" y="358"/>
                  </a:cubicBezTo>
                  <a:cubicBezTo>
                    <a:pt x="77" y="355"/>
                    <a:pt x="0" y="271"/>
                    <a:pt x="3" y="176"/>
                  </a:cubicBezTo>
                  <a:cubicBezTo>
                    <a:pt x="6" y="76"/>
                    <a:pt x="88" y="0"/>
                    <a:pt x="190" y="4"/>
                  </a:cubicBezTo>
                  <a:cubicBezTo>
                    <a:pt x="283" y="7"/>
                    <a:pt x="361" y="91"/>
                    <a:pt x="358" y="183"/>
                  </a:cubicBezTo>
                  <a:close/>
                  <a:moveTo>
                    <a:pt x="179" y="314"/>
                  </a:moveTo>
                  <a:cubicBezTo>
                    <a:pt x="252" y="315"/>
                    <a:pt x="313" y="256"/>
                    <a:pt x="314" y="182"/>
                  </a:cubicBezTo>
                  <a:cubicBezTo>
                    <a:pt x="314" y="109"/>
                    <a:pt x="255" y="48"/>
                    <a:pt x="182" y="47"/>
                  </a:cubicBezTo>
                  <a:cubicBezTo>
                    <a:pt x="109" y="46"/>
                    <a:pt x="48" y="105"/>
                    <a:pt x="47" y="179"/>
                  </a:cubicBezTo>
                  <a:cubicBezTo>
                    <a:pt x="46" y="253"/>
                    <a:pt x="105" y="313"/>
                    <a:pt x="179" y="314"/>
                  </a:cubicBezTo>
                  <a:close/>
                </a:path>
              </a:pathLst>
            </a:custGeom>
            <a:grpFill/>
            <a:ln>
              <a:noFill/>
            </a:ln>
          </p:spPr>
          <p:txBody>
            <a:bodyPr/>
            <a:lstStyle/>
            <a:p>
              <a:pPr>
                <a:defRPr/>
              </a:pPr>
              <a:endParaRPr lang="zh-CN" altLang="en-US"/>
            </a:p>
          </p:txBody>
        </p:sp>
        <p:sp>
          <p:nvSpPr>
            <p:cNvPr id="59" name="Freeform 31">
              <a:extLst>
                <a:ext uri="{FF2B5EF4-FFF2-40B4-BE49-F238E27FC236}">
                  <a16:creationId xmlns:a16="http://schemas.microsoft.com/office/drawing/2014/main" id="{A7EF3087-0511-4793-BBF9-3AB6CB0A49D5}"/>
                </a:ext>
              </a:extLst>
            </p:cNvPr>
            <p:cNvSpPr>
              <a:spLocks/>
            </p:cNvSpPr>
            <p:nvPr/>
          </p:nvSpPr>
          <p:spPr bwMode="auto">
            <a:xfrm>
              <a:off x="3324226" y="1563688"/>
              <a:ext cx="263525" cy="377825"/>
            </a:xfrm>
            <a:custGeom>
              <a:avLst/>
              <a:gdLst>
                <a:gd name="T0" fmla="*/ 1 w 97"/>
                <a:gd name="T1" fmla="*/ 71 h 139"/>
                <a:gd name="T2" fmla="*/ 1 w 97"/>
                <a:gd name="T3" fmla="*/ 44 h 139"/>
                <a:gd name="T4" fmla="*/ 50 w 97"/>
                <a:gd name="T5" fmla="*/ 1 h 139"/>
                <a:gd name="T6" fmla="*/ 95 w 97"/>
                <a:gd name="T7" fmla="*/ 46 h 139"/>
                <a:gd name="T8" fmla="*/ 95 w 97"/>
                <a:gd name="T9" fmla="*/ 95 h 139"/>
                <a:gd name="T10" fmla="*/ 48 w 97"/>
                <a:gd name="T11" fmla="*/ 139 h 139"/>
                <a:gd name="T12" fmla="*/ 1 w 97"/>
                <a:gd name="T13" fmla="*/ 95 h 139"/>
                <a:gd name="T14" fmla="*/ 1 w 97"/>
                <a:gd name="T15" fmla="*/ 71 h 139"/>
                <a:gd name="T16" fmla="*/ 1 w 97"/>
                <a:gd name="T17" fmla="*/ 7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139">
                  <a:moveTo>
                    <a:pt x="1" y="71"/>
                  </a:moveTo>
                  <a:cubicBezTo>
                    <a:pt x="1" y="62"/>
                    <a:pt x="0" y="52"/>
                    <a:pt x="1" y="44"/>
                  </a:cubicBezTo>
                  <a:cubicBezTo>
                    <a:pt x="4" y="17"/>
                    <a:pt x="24" y="0"/>
                    <a:pt x="50" y="1"/>
                  </a:cubicBezTo>
                  <a:cubicBezTo>
                    <a:pt x="74" y="1"/>
                    <a:pt x="94" y="20"/>
                    <a:pt x="95" y="46"/>
                  </a:cubicBezTo>
                  <a:cubicBezTo>
                    <a:pt x="97" y="62"/>
                    <a:pt x="96" y="79"/>
                    <a:pt x="95" y="95"/>
                  </a:cubicBezTo>
                  <a:cubicBezTo>
                    <a:pt x="94" y="121"/>
                    <a:pt x="73" y="139"/>
                    <a:pt x="48" y="139"/>
                  </a:cubicBezTo>
                  <a:cubicBezTo>
                    <a:pt x="23" y="139"/>
                    <a:pt x="2" y="120"/>
                    <a:pt x="1" y="95"/>
                  </a:cubicBezTo>
                  <a:cubicBezTo>
                    <a:pt x="0" y="87"/>
                    <a:pt x="1" y="79"/>
                    <a:pt x="1" y="71"/>
                  </a:cubicBezTo>
                  <a:cubicBezTo>
                    <a:pt x="1" y="71"/>
                    <a:pt x="1" y="71"/>
                    <a:pt x="1" y="71"/>
                  </a:cubicBezTo>
                  <a:close/>
                </a:path>
              </a:pathLst>
            </a:custGeom>
            <a:grpFill/>
            <a:ln>
              <a:noFill/>
            </a:ln>
          </p:spPr>
          <p:txBody>
            <a:bodyPr/>
            <a:lstStyle/>
            <a:p>
              <a:pPr>
                <a:defRPr/>
              </a:pPr>
              <a:endParaRPr lang="zh-CN" altLang="en-US"/>
            </a:p>
          </p:txBody>
        </p:sp>
        <p:sp>
          <p:nvSpPr>
            <p:cNvPr id="60" name="Freeform 32">
              <a:extLst>
                <a:ext uri="{FF2B5EF4-FFF2-40B4-BE49-F238E27FC236}">
                  <a16:creationId xmlns:a16="http://schemas.microsoft.com/office/drawing/2014/main" id="{9FBD7486-3DFC-4C6E-8864-274836A5C582}"/>
                </a:ext>
              </a:extLst>
            </p:cNvPr>
            <p:cNvSpPr>
              <a:spLocks/>
            </p:cNvSpPr>
            <p:nvPr/>
          </p:nvSpPr>
          <p:spPr bwMode="auto">
            <a:xfrm>
              <a:off x="4206876" y="1563688"/>
              <a:ext cx="260350" cy="382588"/>
            </a:xfrm>
            <a:custGeom>
              <a:avLst/>
              <a:gdLst>
                <a:gd name="T0" fmla="*/ 96 w 96"/>
                <a:gd name="T1" fmla="*/ 72 h 141"/>
                <a:gd name="T2" fmla="*/ 96 w 96"/>
                <a:gd name="T3" fmla="*/ 93 h 141"/>
                <a:gd name="T4" fmla="*/ 52 w 96"/>
                <a:gd name="T5" fmla="*/ 139 h 141"/>
                <a:gd name="T6" fmla="*/ 1 w 96"/>
                <a:gd name="T7" fmla="*/ 97 h 141"/>
                <a:gd name="T8" fmla="*/ 1 w 96"/>
                <a:gd name="T9" fmla="*/ 44 h 141"/>
                <a:gd name="T10" fmla="*/ 51 w 96"/>
                <a:gd name="T11" fmla="*/ 1 h 141"/>
                <a:gd name="T12" fmla="*/ 96 w 96"/>
                <a:gd name="T13" fmla="*/ 49 h 141"/>
                <a:gd name="T14" fmla="*/ 96 w 96"/>
                <a:gd name="T15" fmla="*/ 72 h 141"/>
                <a:gd name="T16" fmla="*/ 96 w 96"/>
                <a:gd name="T17" fmla="*/ 7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141">
                  <a:moveTo>
                    <a:pt x="96" y="72"/>
                  </a:moveTo>
                  <a:cubicBezTo>
                    <a:pt x="96" y="79"/>
                    <a:pt x="96" y="86"/>
                    <a:pt x="96" y="93"/>
                  </a:cubicBezTo>
                  <a:cubicBezTo>
                    <a:pt x="95" y="118"/>
                    <a:pt x="76" y="138"/>
                    <a:pt x="52" y="139"/>
                  </a:cubicBezTo>
                  <a:cubicBezTo>
                    <a:pt x="26" y="141"/>
                    <a:pt x="4" y="124"/>
                    <a:pt x="1" y="97"/>
                  </a:cubicBezTo>
                  <a:cubicBezTo>
                    <a:pt x="0" y="80"/>
                    <a:pt x="0" y="62"/>
                    <a:pt x="1" y="44"/>
                  </a:cubicBezTo>
                  <a:cubicBezTo>
                    <a:pt x="4" y="17"/>
                    <a:pt x="25" y="0"/>
                    <a:pt x="51" y="1"/>
                  </a:cubicBezTo>
                  <a:cubicBezTo>
                    <a:pt x="77" y="2"/>
                    <a:pt x="95" y="22"/>
                    <a:pt x="96" y="49"/>
                  </a:cubicBezTo>
                  <a:cubicBezTo>
                    <a:pt x="96" y="57"/>
                    <a:pt x="96" y="64"/>
                    <a:pt x="96" y="72"/>
                  </a:cubicBezTo>
                  <a:cubicBezTo>
                    <a:pt x="96" y="72"/>
                    <a:pt x="96" y="72"/>
                    <a:pt x="96" y="72"/>
                  </a:cubicBezTo>
                  <a:close/>
                </a:path>
              </a:pathLst>
            </a:custGeom>
            <a:grpFill/>
            <a:ln>
              <a:noFill/>
            </a:ln>
          </p:spPr>
          <p:txBody>
            <a:bodyPr/>
            <a:lstStyle/>
            <a:p>
              <a:pPr>
                <a:defRPr/>
              </a:pPr>
              <a:endParaRPr lang="zh-CN" altLang="en-US"/>
            </a:p>
          </p:txBody>
        </p:sp>
        <p:sp>
          <p:nvSpPr>
            <p:cNvPr id="61" name="Freeform 33">
              <a:extLst>
                <a:ext uri="{FF2B5EF4-FFF2-40B4-BE49-F238E27FC236}">
                  <a16:creationId xmlns:a16="http://schemas.microsoft.com/office/drawing/2014/main" id="{D58808D6-7D62-4B6C-A4F2-027F66598826}"/>
                </a:ext>
              </a:extLst>
            </p:cNvPr>
            <p:cNvSpPr>
              <a:spLocks/>
            </p:cNvSpPr>
            <p:nvPr/>
          </p:nvSpPr>
          <p:spPr bwMode="auto">
            <a:xfrm>
              <a:off x="3330576" y="2903538"/>
              <a:ext cx="176213" cy="174625"/>
            </a:xfrm>
            <a:custGeom>
              <a:avLst/>
              <a:gdLst>
                <a:gd name="T0" fmla="*/ 65 w 65"/>
                <a:gd name="T1" fmla="*/ 64 h 64"/>
                <a:gd name="T2" fmla="*/ 0 w 65"/>
                <a:gd name="T3" fmla="*/ 64 h 64"/>
                <a:gd name="T4" fmla="*/ 0 w 65"/>
                <a:gd name="T5" fmla="*/ 0 h 64"/>
                <a:gd name="T6" fmla="*/ 65 w 65"/>
                <a:gd name="T7" fmla="*/ 0 h 64"/>
                <a:gd name="T8" fmla="*/ 65 w 65"/>
                <a:gd name="T9" fmla="*/ 64 h 64"/>
              </a:gdLst>
              <a:ahLst/>
              <a:cxnLst>
                <a:cxn ang="0">
                  <a:pos x="T0" y="T1"/>
                </a:cxn>
                <a:cxn ang="0">
                  <a:pos x="T2" y="T3"/>
                </a:cxn>
                <a:cxn ang="0">
                  <a:pos x="T4" y="T5"/>
                </a:cxn>
                <a:cxn ang="0">
                  <a:pos x="T6" y="T7"/>
                </a:cxn>
                <a:cxn ang="0">
                  <a:pos x="T8" y="T9"/>
                </a:cxn>
              </a:cxnLst>
              <a:rect l="0" t="0" r="r" b="b"/>
              <a:pathLst>
                <a:path w="65" h="64">
                  <a:moveTo>
                    <a:pt x="65" y="64"/>
                  </a:moveTo>
                  <a:cubicBezTo>
                    <a:pt x="43" y="64"/>
                    <a:pt x="22" y="64"/>
                    <a:pt x="0" y="64"/>
                  </a:cubicBezTo>
                  <a:cubicBezTo>
                    <a:pt x="0" y="43"/>
                    <a:pt x="0" y="22"/>
                    <a:pt x="0" y="0"/>
                  </a:cubicBezTo>
                  <a:cubicBezTo>
                    <a:pt x="21" y="0"/>
                    <a:pt x="42" y="0"/>
                    <a:pt x="65" y="0"/>
                  </a:cubicBezTo>
                  <a:cubicBezTo>
                    <a:pt x="65" y="21"/>
                    <a:pt x="65" y="42"/>
                    <a:pt x="65" y="64"/>
                  </a:cubicBezTo>
                  <a:close/>
                </a:path>
              </a:pathLst>
            </a:custGeom>
            <a:grpFill/>
            <a:ln>
              <a:noFill/>
            </a:ln>
          </p:spPr>
          <p:txBody>
            <a:bodyPr/>
            <a:lstStyle/>
            <a:p>
              <a:pPr>
                <a:defRPr/>
              </a:pPr>
              <a:endParaRPr lang="zh-CN" altLang="en-US"/>
            </a:p>
          </p:txBody>
        </p:sp>
        <p:sp>
          <p:nvSpPr>
            <p:cNvPr id="62" name="Freeform 34">
              <a:extLst>
                <a:ext uri="{FF2B5EF4-FFF2-40B4-BE49-F238E27FC236}">
                  <a16:creationId xmlns:a16="http://schemas.microsoft.com/office/drawing/2014/main" id="{68F190F4-8624-474C-9EA3-F5F2A676634B}"/>
                </a:ext>
              </a:extLst>
            </p:cNvPr>
            <p:cNvSpPr>
              <a:spLocks/>
            </p:cNvSpPr>
            <p:nvPr/>
          </p:nvSpPr>
          <p:spPr bwMode="auto">
            <a:xfrm>
              <a:off x="3330576" y="2624138"/>
              <a:ext cx="176213" cy="176213"/>
            </a:xfrm>
            <a:custGeom>
              <a:avLst/>
              <a:gdLst>
                <a:gd name="T0" fmla="*/ 65 w 65"/>
                <a:gd name="T1" fmla="*/ 0 h 65"/>
                <a:gd name="T2" fmla="*/ 65 w 65"/>
                <a:gd name="T3" fmla="*/ 65 h 65"/>
                <a:gd name="T4" fmla="*/ 0 w 65"/>
                <a:gd name="T5" fmla="*/ 65 h 65"/>
                <a:gd name="T6" fmla="*/ 0 w 65"/>
                <a:gd name="T7" fmla="*/ 0 h 65"/>
                <a:gd name="T8" fmla="*/ 65 w 65"/>
                <a:gd name="T9" fmla="*/ 0 h 65"/>
              </a:gdLst>
              <a:ahLst/>
              <a:cxnLst>
                <a:cxn ang="0">
                  <a:pos x="T0" y="T1"/>
                </a:cxn>
                <a:cxn ang="0">
                  <a:pos x="T2" y="T3"/>
                </a:cxn>
                <a:cxn ang="0">
                  <a:pos x="T4" y="T5"/>
                </a:cxn>
                <a:cxn ang="0">
                  <a:pos x="T6" y="T7"/>
                </a:cxn>
                <a:cxn ang="0">
                  <a:pos x="T8" y="T9"/>
                </a:cxn>
              </a:cxnLst>
              <a:rect l="0" t="0" r="r" b="b"/>
              <a:pathLst>
                <a:path w="65" h="65">
                  <a:moveTo>
                    <a:pt x="65" y="0"/>
                  </a:moveTo>
                  <a:cubicBezTo>
                    <a:pt x="65" y="22"/>
                    <a:pt x="65" y="43"/>
                    <a:pt x="65" y="65"/>
                  </a:cubicBezTo>
                  <a:cubicBezTo>
                    <a:pt x="43" y="65"/>
                    <a:pt x="22" y="65"/>
                    <a:pt x="0" y="65"/>
                  </a:cubicBezTo>
                  <a:cubicBezTo>
                    <a:pt x="0" y="43"/>
                    <a:pt x="0" y="22"/>
                    <a:pt x="0" y="0"/>
                  </a:cubicBezTo>
                  <a:cubicBezTo>
                    <a:pt x="22" y="0"/>
                    <a:pt x="43" y="0"/>
                    <a:pt x="65" y="0"/>
                  </a:cubicBezTo>
                  <a:close/>
                </a:path>
              </a:pathLst>
            </a:custGeom>
            <a:grpFill/>
            <a:ln>
              <a:noFill/>
            </a:ln>
          </p:spPr>
          <p:txBody>
            <a:bodyPr/>
            <a:lstStyle/>
            <a:p>
              <a:pPr>
                <a:defRPr/>
              </a:pPr>
              <a:endParaRPr lang="zh-CN" altLang="en-US"/>
            </a:p>
          </p:txBody>
        </p:sp>
        <p:sp>
          <p:nvSpPr>
            <p:cNvPr id="63" name="Freeform 35">
              <a:extLst>
                <a:ext uri="{FF2B5EF4-FFF2-40B4-BE49-F238E27FC236}">
                  <a16:creationId xmlns:a16="http://schemas.microsoft.com/office/drawing/2014/main" id="{DACCF4A3-5359-4FBE-AFEE-15FE067C1ED0}"/>
                </a:ext>
              </a:extLst>
            </p:cNvPr>
            <p:cNvSpPr>
              <a:spLocks/>
            </p:cNvSpPr>
            <p:nvPr/>
          </p:nvSpPr>
          <p:spPr bwMode="auto">
            <a:xfrm>
              <a:off x="3654426" y="2347913"/>
              <a:ext cx="176213" cy="173038"/>
            </a:xfrm>
            <a:custGeom>
              <a:avLst/>
              <a:gdLst>
                <a:gd name="T0" fmla="*/ 0 w 65"/>
                <a:gd name="T1" fmla="*/ 64 h 64"/>
                <a:gd name="T2" fmla="*/ 0 w 65"/>
                <a:gd name="T3" fmla="*/ 0 h 64"/>
                <a:gd name="T4" fmla="*/ 65 w 65"/>
                <a:gd name="T5" fmla="*/ 0 h 64"/>
                <a:gd name="T6" fmla="*/ 65 w 65"/>
                <a:gd name="T7" fmla="*/ 64 h 64"/>
                <a:gd name="T8" fmla="*/ 0 w 65"/>
                <a:gd name="T9" fmla="*/ 64 h 64"/>
              </a:gdLst>
              <a:ahLst/>
              <a:cxnLst>
                <a:cxn ang="0">
                  <a:pos x="T0" y="T1"/>
                </a:cxn>
                <a:cxn ang="0">
                  <a:pos x="T2" y="T3"/>
                </a:cxn>
                <a:cxn ang="0">
                  <a:pos x="T4" y="T5"/>
                </a:cxn>
                <a:cxn ang="0">
                  <a:pos x="T6" y="T7"/>
                </a:cxn>
                <a:cxn ang="0">
                  <a:pos x="T8" y="T9"/>
                </a:cxn>
              </a:cxnLst>
              <a:rect l="0" t="0" r="r" b="b"/>
              <a:pathLst>
                <a:path w="65" h="64">
                  <a:moveTo>
                    <a:pt x="0" y="64"/>
                  </a:moveTo>
                  <a:cubicBezTo>
                    <a:pt x="0" y="42"/>
                    <a:pt x="0" y="21"/>
                    <a:pt x="0" y="0"/>
                  </a:cubicBezTo>
                  <a:cubicBezTo>
                    <a:pt x="22" y="0"/>
                    <a:pt x="42" y="0"/>
                    <a:pt x="65" y="0"/>
                  </a:cubicBezTo>
                  <a:cubicBezTo>
                    <a:pt x="65" y="21"/>
                    <a:pt x="65" y="42"/>
                    <a:pt x="65" y="64"/>
                  </a:cubicBezTo>
                  <a:cubicBezTo>
                    <a:pt x="44" y="64"/>
                    <a:pt x="23" y="64"/>
                    <a:pt x="0" y="64"/>
                  </a:cubicBezTo>
                  <a:close/>
                </a:path>
              </a:pathLst>
            </a:custGeom>
            <a:grpFill/>
            <a:ln>
              <a:noFill/>
            </a:ln>
          </p:spPr>
          <p:txBody>
            <a:bodyPr/>
            <a:lstStyle/>
            <a:p>
              <a:pPr>
                <a:defRPr/>
              </a:pPr>
              <a:endParaRPr lang="zh-CN" altLang="en-US"/>
            </a:p>
          </p:txBody>
        </p:sp>
        <p:sp>
          <p:nvSpPr>
            <p:cNvPr id="64" name="Freeform 36">
              <a:extLst>
                <a:ext uri="{FF2B5EF4-FFF2-40B4-BE49-F238E27FC236}">
                  <a16:creationId xmlns:a16="http://schemas.microsoft.com/office/drawing/2014/main" id="{D3462EF3-6CCC-4896-B763-5F358A70D947}"/>
                </a:ext>
              </a:extLst>
            </p:cNvPr>
            <p:cNvSpPr>
              <a:spLocks/>
            </p:cNvSpPr>
            <p:nvPr/>
          </p:nvSpPr>
          <p:spPr bwMode="auto">
            <a:xfrm>
              <a:off x="3654426" y="2624138"/>
              <a:ext cx="176213" cy="176213"/>
            </a:xfrm>
            <a:custGeom>
              <a:avLst/>
              <a:gdLst>
                <a:gd name="T0" fmla="*/ 0 w 65"/>
                <a:gd name="T1" fmla="*/ 65 h 65"/>
                <a:gd name="T2" fmla="*/ 0 w 65"/>
                <a:gd name="T3" fmla="*/ 0 h 65"/>
                <a:gd name="T4" fmla="*/ 65 w 65"/>
                <a:gd name="T5" fmla="*/ 0 h 65"/>
                <a:gd name="T6" fmla="*/ 65 w 65"/>
                <a:gd name="T7" fmla="*/ 65 h 65"/>
                <a:gd name="T8" fmla="*/ 0 w 65"/>
                <a:gd name="T9" fmla="*/ 65 h 65"/>
              </a:gdLst>
              <a:ahLst/>
              <a:cxnLst>
                <a:cxn ang="0">
                  <a:pos x="T0" y="T1"/>
                </a:cxn>
                <a:cxn ang="0">
                  <a:pos x="T2" y="T3"/>
                </a:cxn>
                <a:cxn ang="0">
                  <a:pos x="T4" y="T5"/>
                </a:cxn>
                <a:cxn ang="0">
                  <a:pos x="T6" y="T7"/>
                </a:cxn>
                <a:cxn ang="0">
                  <a:pos x="T8" y="T9"/>
                </a:cxn>
              </a:cxnLst>
              <a:rect l="0" t="0" r="r" b="b"/>
              <a:pathLst>
                <a:path w="65" h="65">
                  <a:moveTo>
                    <a:pt x="0" y="65"/>
                  </a:moveTo>
                  <a:cubicBezTo>
                    <a:pt x="0" y="42"/>
                    <a:pt x="0" y="22"/>
                    <a:pt x="0" y="0"/>
                  </a:cubicBezTo>
                  <a:cubicBezTo>
                    <a:pt x="22" y="0"/>
                    <a:pt x="43" y="0"/>
                    <a:pt x="65" y="0"/>
                  </a:cubicBezTo>
                  <a:cubicBezTo>
                    <a:pt x="65" y="21"/>
                    <a:pt x="65" y="42"/>
                    <a:pt x="65" y="65"/>
                  </a:cubicBezTo>
                  <a:cubicBezTo>
                    <a:pt x="44" y="65"/>
                    <a:pt x="23" y="65"/>
                    <a:pt x="0" y="65"/>
                  </a:cubicBezTo>
                  <a:close/>
                </a:path>
              </a:pathLst>
            </a:custGeom>
            <a:grpFill/>
            <a:ln>
              <a:noFill/>
            </a:ln>
          </p:spPr>
          <p:txBody>
            <a:bodyPr/>
            <a:lstStyle/>
            <a:p>
              <a:pPr>
                <a:defRPr/>
              </a:pPr>
              <a:endParaRPr lang="zh-CN" altLang="en-US"/>
            </a:p>
          </p:txBody>
        </p:sp>
        <p:sp>
          <p:nvSpPr>
            <p:cNvPr id="65" name="Freeform 37">
              <a:extLst>
                <a:ext uri="{FF2B5EF4-FFF2-40B4-BE49-F238E27FC236}">
                  <a16:creationId xmlns:a16="http://schemas.microsoft.com/office/drawing/2014/main" id="{A017BCA8-A1DC-4F47-AE86-F3C15AF365B3}"/>
                </a:ext>
              </a:extLst>
            </p:cNvPr>
            <p:cNvSpPr>
              <a:spLocks/>
            </p:cNvSpPr>
            <p:nvPr/>
          </p:nvSpPr>
          <p:spPr bwMode="auto">
            <a:xfrm>
              <a:off x="3654426" y="2901951"/>
              <a:ext cx="176213" cy="176213"/>
            </a:xfrm>
            <a:custGeom>
              <a:avLst/>
              <a:gdLst>
                <a:gd name="T0" fmla="*/ 0 w 65"/>
                <a:gd name="T1" fmla="*/ 0 h 65"/>
                <a:gd name="T2" fmla="*/ 65 w 65"/>
                <a:gd name="T3" fmla="*/ 0 h 65"/>
                <a:gd name="T4" fmla="*/ 65 w 65"/>
                <a:gd name="T5" fmla="*/ 65 h 65"/>
                <a:gd name="T6" fmla="*/ 0 w 65"/>
                <a:gd name="T7" fmla="*/ 65 h 65"/>
                <a:gd name="T8" fmla="*/ 0 w 65"/>
                <a:gd name="T9" fmla="*/ 0 h 65"/>
              </a:gdLst>
              <a:ahLst/>
              <a:cxnLst>
                <a:cxn ang="0">
                  <a:pos x="T0" y="T1"/>
                </a:cxn>
                <a:cxn ang="0">
                  <a:pos x="T2" y="T3"/>
                </a:cxn>
                <a:cxn ang="0">
                  <a:pos x="T4" y="T5"/>
                </a:cxn>
                <a:cxn ang="0">
                  <a:pos x="T6" y="T7"/>
                </a:cxn>
                <a:cxn ang="0">
                  <a:pos x="T8" y="T9"/>
                </a:cxn>
              </a:cxnLst>
              <a:rect l="0" t="0" r="r" b="b"/>
              <a:pathLst>
                <a:path w="65" h="65">
                  <a:moveTo>
                    <a:pt x="0" y="0"/>
                  </a:moveTo>
                  <a:cubicBezTo>
                    <a:pt x="23" y="0"/>
                    <a:pt x="43" y="0"/>
                    <a:pt x="65" y="0"/>
                  </a:cubicBezTo>
                  <a:cubicBezTo>
                    <a:pt x="65" y="22"/>
                    <a:pt x="65" y="43"/>
                    <a:pt x="65" y="65"/>
                  </a:cubicBezTo>
                  <a:cubicBezTo>
                    <a:pt x="44" y="65"/>
                    <a:pt x="23" y="65"/>
                    <a:pt x="0" y="65"/>
                  </a:cubicBezTo>
                  <a:cubicBezTo>
                    <a:pt x="0" y="44"/>
                    <a:pt x="0" y="23"/>
                    <a:pt x="0" y="0"/>
                  </a:cubicBezTo>
                  <a:close/>
                </a:path>
              </a:pathLst>
            </a:custGeom>
            <a:grpFill/>
            <a:ln>
              <a:noFill/>
            </a:ln>
          </p:spPr>
          <p:txBody>
            <a:bodyPr/>
            <a:lstStyle/>
            <a:p>
              <a:pPr>
                <a:defRPr/>
              </a:pPr>
              <a:endParaRPr lang="zh-CN" altLang="en-US"/>
            </a:p>
          </p:txBody>
        </p:sp>
        <p:sp>
          <p:nvSpPr>
            <p:cNvPr id="66" name="Freeform 38">
              <a:extLst>
                <a:ext uri="{FF2B5EF4-FFF2-40B4-BE49-F238E27FC236}">
                  <a16:creationId xmlns:a16="http://schemas.microsoft.com/office/drawing/2014/main" id="{FC251260-F530-40FA-A6A2-3C38C6B478B5}"/>
                </a:ext>
              </a:extLst>
            </p:cNvPr>
            <p:cNvSpPr>
              <a:spLocks/>
            </p:cNvSpPr>
            <p:nvPr/>
          </p:nvSpPr>
          <p:spPr bwMode="auto">
            <a:xfrm>
              <a:off x="3979863" y="2347913"/>
              <a:ext cx="196850" cy="195263"/>
            </a:xfrm>
            <a:custGeom>
              <a:avLst/>
              <a:gdLst>
                <a:gd name="T0" fmla="*/ 0 w 72"/>
                <a:gd name="T1" fmla="*/ 0 h 72"/>
                <a:gd name="T2" fmla="*/ 64 w 72"/>
                <a:gd name="T3" fmla="*/ 0 h 72"/>
                <a:gd name="T4" fmla="*/ 0 w 72"/>
                <a:gd name="T5" fmla="*/ 64 h 72"/>
                <a:gd name="T6" fmla="*/ 0 w 72"/>
                <a:gd name="T7" fmla="*/ 0 h 72"/>
              </a:gdLst>
              <a:ahLst/>
              <a:cxnLst>
                <a:cxn ang="0">
                  <a:pos x="T0" y="T1"/>
                </a:cxn>
                <a:cxn ang="0">
                  <a:pos x="T2" y="T3"/>
                </a:cxn>
                <a:cxn ang="0">
                  <a:pos x="T4" y="T5"/>
                </a:cxn>
                <a:cxn ang="0">
                  <a:pos x="T6" y="T7"/>
                </a:cxn>
              </a:cxnLst>
              <a:rect l="0" t="0" r="r" b="b"/>
              <a:pathLst>
                <a:path w="72" h="72">
                  <a:moveTo>
                    <a:pt x="0" y="0"/>
                  </a:moveTo>
                  <a:cubicBezTo>
                    <a:pt x="22" y="0"/>
                    <a:pt x="43" y="0"/>
                    <a:pt x="64" y="0"/>
                  </a:cubicBezTo>
                  <a:cubicBezTo>
                    <a:pt x="72" y="49"/>
                    <a:pt x="50" y="72"/>
                    <a:pt x="0" y="64"/>
                  </a:cubicBezTo>
                  <a:cubicBezTo>
                    <a:pt x="0" y="43"/>
                    <a:pt x="0" y="22"/>
                    <a:pt x="0" y="0"/>
                  </a:cubicBezTo>
                  <a:close/>
                </a:path>
              </a:pathLst>
            </a:custGeom>
            <a:grpFill/>
            <a:ln>
              <a:noFill/>
            </a:ln>
          </p:spPr>
          <p:txBody>
            <a:bodyPr/>
            <a:lstStyle/>
            <a:p>
              <a:pPr>
                <a:defRPr/>
              </a:pPr>
              <a:endParaRPr lang="zh-CN" altLang="en-US"/>
            </a:p>
          </p:txBody>
        </p:sp>
        <p:sp>
          <p:nvSpPr>
            <p:cNvPr id="67" name="Freeform 39">
              <a:extLst>
                <a:ext uri="{FF2B5EF4-FFF2-40B4-BE49-F238E27FC236}">
                  <a16:creationId xmlns:a16="http://schemas.microsoft.com/office/drawing/2014/main" id="{5C2C8806-E829-4C41-9BF0-55193776C1B9}"/>
                </a:ext>
              </a:extLst>
            </p:cNvPr>
            <p:cNvSpPr>
              <a:spLocks/>
            </p:cNvSpPr>
            <p:nvPr/>
          </p:nvSpPr>
          <p:spPr bwMode="auto">
            <a:xfrm>
              <a:off x="4306888" y="2347913"/>
              <a:ext cx="177800" cy="60325"/>
            </a:xfrm>
            <a:custGeom>
              <a:avLst/>
              <a:gdLst>
                <a:gd name="T0" fmla="*/ 65 w 65"/>
                <a:gd name="T1" fmla="*/ 0 h 22"/>
                <a:gd name="T2" fmla="*/ 65 w 65"/>
                <a:gd name="T3" fmla="*/ 22 h 22"/>
                <a:gd name="T4" fmla="*/ 0 w 65"/>
                <a:gd name="T5" fmla="*/ 22 h 22"/>
                <a:gd name="T6" fmla="*/ 0 w 65"/>
                <a:gd name="T7" fmla="*/ 0 h 22"/>
                <a:gd name="T8" fmla="*/ 65 w 65"/>
                <a:gd name="T9" fmla="*/ 0 h 22"/>
              </a:gdLst>
              <a:ahLst/>
              <a:cxnLst>
                <a:cxn ang="0">
                  <a:pos x="T0" y="T1"/>
                </a:cxn>
                <a:cxn ang="0">
                  <a:pos x="T2" y="T3"/>
                </a:cxn>
                <a:cxn ang="0">
                  <a:pos x="T4" y="T5"/>
                </a:cxn>
                <a:cxn ang="0">
                  <a:pos x="T6" y="T7"/>
                </a:cxn>
                <a:cxn ang="0">
                  <a:pos x="T8" y="T9"/>
                </a:cxn>
              </a:cxnLst>
              <a:rect l="0" t="0" r="r" b="b"/>
              <a:pathLst>
                <a:path w="65" h="22">
                  <a:moveTo>
                    <a:pt x="65" y="0"/>
                  </a:moveTo>
                  <a:cubicBezTo>
                    <a:pt x="65" y="7"/>
                    <a:pt x="65" y="13"/>
                    <a:pt x="65" y="22"/>
                  </a:cubicBezTo>
                  <a:cubicBezTo>
                    <a:pt x="43" y="22"/>
                    <a:pt x="22" y="22"/>
                    <a:pt x="0" y="22"/>
                  </a:cubicBezTo>
                  <a:cubicBezTo>
                    <a:pt x="0" y="16"/>
                    <a:pt x="0" y="9"/>
                    <a:pt x="0" y="0"/>
                  </a:cubicBezTo>
                  <a:cubicBezTo>
                    <a:pt x="21" y="0"/>
                    <a:pt x="42" y="0"/>
                    <a:pt x="65" y="0"/>
                  </a:cubicBezTo>
                  <a:close/>
                </a:path>
              </a:pathLst>
            </a:custGeom>
            <a:grpFill/>
            <a:ln>
              <a:noFill/>
            </a:ln>
          </p:spPr>
          <p:txBody>
            <a:bodyPr/>
            <a:lstStyle/>
            <a:p>
              <a:pPr>
                <a:defRPr/>
              </a:pPr>
              <a:endParaRPr lang="zh-CN" altLang="en-US"/>
            </a:p>
          </p:txBody>
        </p:sp>
        <p:sp>
          <p:nvSpPr>
            <p:cNvPr id="68" name="Freeform 41">
              <a:extLst>
                <a:ext uri="{FF2B5EF4-FFF2-40B4-BE49-F238E27FC236}">
                  <a16:creationId xmlns:a16="http://schemas.microsoft.com/office/drawing/2014/main" id="{2C459182-5133-478C-8A78-EB19F35FAC7E}"/>
                </a:ext>
              </a:extLst>
            </p:cNvPr>
            <p:cNvSpPr>
              <a:spLocks/>
            </p:cNvSpPr>
            <p:nvPr/>
          </p:nvSpPr>
          <p:spPr bwMode="auto">
            <a:xfrm>
              <a:off x="4340226" y="2798763"/>
              <a:ext cx="369888" cy="242888"/>
            </a:xfrm>
            <a:custGeom>
              <a:avLst/>
              <a:gdLst>
                <a:gd name="T0" fmla="*/ 28 w 136"/>
                <a:gd name="T1" fmla="*/ 44 h 90"/>
                <a:gd name="T2" fmla="*/ 43 w 136"/>
                <a:gd name="T3" fmla="*/ 39 h 90"/>
                <a:gd name="T4" fmla="*/ 107 w 136"/>
                <a:gd name="T5" fmla="*/ 7 h 90"/>
                <a:gd name="T6" fmla="*/ 130 w 136"/>
                <a:gd name="T7" fmla="*/ 10 h 90"/>
                <a:gd name="T8" fmla="*/ 120 w 136"/>
                <a:gd name="T9" fmla="*/ 33 h 90"/>
                <a:gd name="T10" fmla="*/ 66 w 136"/>
                <a:gd name="T11" fmla="*/ 61 h 90"/>
                <a:gd name="T12" fmla="*/ 42 w 136"/>
                <a:gd name="T13" fmla="*/ 80 h 90"/>
                <a:gd name="T14" fmla="*/ 13 w 136"/>
                <a:gd name="T15" fmla="*/ 85 h 90"/>
                <a:gd name="T16" fmla="*/ 2 w 136"/>
                <a:gd name="T17" fmla="*/ 59 h 90"/>
                <a:gd name="T18" fmla="*/ 28 w 136"/>
                <a:gd name="T19" fmla="*/ 4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90">
                  <a:moveTo>
                    <a:pt x="28" y="44"/>
                  </a:moveTo>
                  <a:cubicBezTo>
                    <a:pt x="33" y="42"/>
                    <a:pt x="38" y="41"/>
                    <a:pt x="43" y="39"/>
                  </a:cubicBezTo>
                  <a:cubicBezTo>
                    <a:pt x="64" y="28"/>
                    <a:pt x="85" y="18"/>
                    <a:pt x="107" y="7"/>
                  </a:cubicBezTo>
                  <a:cubicBezTo>
                    <a:pt x="116" y="2"/>
                    <a:pt x="125" y="0"/>
                    <a:pt x="130" y="10"/>
                  </a:cubicBezTo>
                  <a:cubicBezTo>
                    <a:pt x="136" y="21"/>
                    <a:pt x="130" y="28"/>
                    <a:pt x="120" y="33"/>
                  </a:cubicBezTo>
                  <a:cubicBezTo>
                    <a:pt x="102" y="42"/>
                    <a:pt x="83" y="51"/>
                    <a:pt x="66" y="61"/>
                  </a:cubicBezTo>
                  <a:cubicBezTo>
                    <a:pt x="57" y="66"/>
                    <a:pt x="49" y="73"/>
                    <a:pt x="42" y="80"/>
                  </a:cubicBezTo>
                  <a:cubicBezTo>
                    <a:pt x="33" y="88"/>
                    <a:pt x="24" y="90"/>
                    <a:pt x="13" y="85"/>
                  </a:cubicBezTo>
                  <a:cubicBezTo>
                    <a:pt x="3" y="79"/>
                    <a:pt x="0" y="70"/>
                    <a:pt x="2" y="59"/>
                  </a:cubicBezTo>
                  <a:cubicBezTo>
                    <a:pt x="5" y="48"/>
                    <a:pt x="15" y="41"/>
                    <a:pt x="28" y="44"/>
                  </a:cubicBezTo>
                  <a:close/>
                </a:path>
              </a:pathLst>
            </a:custGeom>
            <a:grpFill/>
            <a:ln>
              <a:noFill/>
            </a:ln>
          </p:spPr>
          <p:txBody>
            <a:bodyPr/>
            <a:lstStyle/>
            <a:p>
              <a:pPr>
                <a:defRPr/>
              </a:pPr>
              <a:endParaRPr lang="zh-CN" altLang="en-US"/>
            </a:p>
          </p:txBody>
        </p:sp>
      </p:grpSp>
      <p:sp>
        <p:nvSpPr>
          <p:cNvPr id="41" name="泪滴形 40">
            <a:extLst>
              <a:ext uri="{FF2B5EF4-FFF2-40B4-BE49-F238E27FC236}">
                <a16:creationId xmlns:a16="http://schemas.microsoft.com/office/drawing/2014/main" id="{48EC1872-6D5F-44BF-9B7B-645B5F09C93A}"/>
              </a:ext>
            </a:extLst>
          </p:cNvPr>
          <p:cNvSpPr/>
          <p:nvPr/>
        </p:nvSpPr>
        <p:spPr>
          <a:xfrm rot="8108100">
            <a:off x="704850" y="4838700"/>
            <a:ext cx="1022350" cy="1022350"/>
          </a:xfrm>
          <a:prstGeom prst="teardrop">
            <a:avLst/>
          </a:prstGeom>
          <a:solidFill>
            <a:srgbClr val="13388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69" name="组合 68">
            <a:extLst>
              <a:ext uri="{FF2B5EF4-FFF2-40B4-BE49-F238E27FC236}">
                <a16:creationId xmlns:a16="http://schemas.microsoft.com/office/drawing/2014/main" id="{DFF0B99D-328A-493B-803C-8007CA98ABF4}"/>
              </a:ext>
            </a:extLst>
          </p:cNvPr>
          <p:cNvGrpSpPr/>
          <p:nvPr/>
        </p:nvGrpSpPr>
        <p:grpSpPr>
          <a:xfrm>
            <a:off x="1100906" y="5185942"/>
            <a:ext cx="246148" cy="422346"/>
            <a:chOff x="6527800" y="1631950"/>
            <a:chExt cx="1184275" cy="2032000"/>
          </a:xfrm>
          <a:solidFill>
            <a:schemeClr val="bg1"/>
          </a:solidFill>
        </p:grpSpPr>
        <p:sp>
          <p:nvSpPr>
            <p:cNvPr id="70" name="Freeform 48">
              <a:extLst>
                <a:ext uri="{FF2B5EF4-FFF2-40B4-BE49-F238E27FC236}">
                  <a16:creationId xmlns:a16="http://schemas.microsoft.com/office/drawing/2014/main" id="{EFF800C3-4D6F-4A0A-91DA-D7BA7014EB21}"/>
                </a:ext>
              </a:extLst>
            </p:cNvPr>
            <p:cNvSpPr>
              <a:spLocks/>
            </p:cNvSpPr>
            <p:nvPr/>
          </p:nvSpPr>
          <p:spPr bwMode="auto">
            <a:xfrm>
              <a:off x="6816725" y="1631950"/>
              <a:ext cx="625475" cy="1219200"/>
            </a:xfrm>
            <a:custGeom>
              <a:avLst/>
              <a:gdLst>
                <a:gd name="T0" fmla="*/ 228 w 230"/>
                <a:gd name="T1" fmla="*/ 300 h 450"/>
                <a:gd name="T2" fmla="*/ 228 w 230"/>
                <a:gd name="T3" fmla="*/ 360 h 450"/>
                <a:gd name="T4" fmla="*/ 126 w 230"/>
                <a:gd name="T5" fmla="*/ 360 h 450"/>
                <a:gd name="T6" fmla="*/ 126 w 230"/>
                <a:gd name="T7" fmla="*/ 390 h 450"/>
                <a:gd name="T8" fmla="*/ 225 w 230"/>
                <a:gd name="T9" fmla="*/ 390 h 450"/>
                <a:gd name="T10" fmla="*/ 210 w 230"/>
                <a:gd name="T11" fmla="*/ 416 h 450"/>
                <a:gd name="T12" fmla="*/ 138 w 230"/>
                <a:gd name="T13" fmla="*/ 450 h 450"/>
                <a:gd name="T14" fmla="*/ 95 w 230"/>
                <a:gd name="T15" fmla="*/ 450 h 450"/>
                <a:gd name="T16" fmla="*/ 1 w 230"/>
                <a:gd name="T17" fmla="*/ 362 h 450"/>
                <a:gd name="T18" fmla="*/ 2 w 230"/>
                <a:gd name="T19" fmla="*/ 89 h 450"/>
                <a:gd name="T20" fmla="*/ 78 w 230"/>
                <a:gd name="T21" fmla="*/ 3 h 450"/>
                <a:gd name="T22" fmla="*/ 158 w 230"/>
                <a:gd name="T23" fmla="*/ 4 h 450"/>
                <a:gd name="T24" fmla="*/ 227 w 230"/>
                <a:gd name="T25" fmla="*/ 90 h 450"/>
                <a:gd name="T26" fmla="*/ 125 w 230"/>
                <a:gd name="T27" fmla="*/ 90 h 450"/>
                <a:gd name="T28" fmla="*/ 125 w 230"/>
                <a:gd name="T29" fmla="*/ 120 h 450"/>
                <a:gd name="T30" fmla="*/ 228 w 230"/>
                <a:gd name="T31" fmla="*/ 120 h 450"/>
                <a:gd name="T32" fmla="*/ 228 w 230"/>
                <a:gd name="T33" fmla="*/ 180 h 450"/>
                <a:gd name="T34" fmla="*/ 125 w 230"/>
                <a:gd name="T35" fmla="*/ 180 h 450"/>
                <a:gd name="T36" fmla="*/ 125 w 230"/>
                <a:gd name="T37" fmla="*/ 210 h 450"/>
                <a:gd name="T38" fmla="*/ 227 w 230"/>
                <a:gd name="T39" fmla="*/ 210 h 450"/>
                <a:gd name="T40" fmla="*/ 227 w 230"/>
                <a:gd name="T41" fmla="*/ 269 h 450"/>
                <a:gd name="T42" fmla="*/ 126 w 230"/>
                <a:gd name="T43" fmla="*/ 269 h 450"/>
                <a:gd name="T44" fmla="*/ 126 w 230"/>
                <a:gd name="T45" fmla="*/ 300 h 450"/>
                <a:gd name="T46" fmla="*/ 228 w 230"/>
                <a:gd name="T47" fmla="*/ 30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30" h="450">
                  <a:moveTo>
                    <a:pt x="228" y="300"/>
                  </a:moveTo>
                  <a:cubicBezTo>
                    <a:pt x="228" y="321"/>
                    <a:pt x="228" y="340"/>
                    <a:pt x="228" y="360"/>
                  </a:cubicBezTo>
                  <a:cubicBezTo>
                    <a:pt x="194" y="360"/>
                    <a:pt x="160" y="360"/>
                    <a:pt x="126" y="360"/>
                  </a:cubicBezTo>
                  <a:cubicBezTo>
                    <a:pt x="126" y="370"/>
                    <a:pt x="126" y="379"/>
                    <a:pt x="126" y="390"/>
                  </a:cubicBezTo>
                  <a:cubicBezTo>
                    <a:pt x="157" y="390"/>
                    <a:pt x="189" y="390"/>
                    <a:pt x="225" y="390"/>
                  </a:cubicBezTo>
                  <a:cubicBezTo>
                    <a:pt x="219" y="400"/>
                    <a:pt x="215" y="409"/>
                    <a:pt x="210" y="416"/>
                  </a:cubicBezTo>
                  <a:cubicBezTo>
                    <a:pt x="191" y="438"/>
                    <a:pt x="167" y="450"/>
                    <a:pt x="138" y="450"/>
                  </a:cubicBezTo>
                  <a:cubicBezTo>
                    <a:pt x="124" y="450"/>
                    <a:pt x="109" y="450"/>
                    <a:pt x="95" y="450"/>
                  </a:cubicBezTo>
                  <a:cubicBezTo>
                    <a:pt x="41" y="450"/>
                    <a:pt x="2" y="415"/>
                    <a:pt x="1" y="362"/>
                  </a:cubicBezTo>
                  <a:cubicBezTo>
                    <a:pt x="0" y="271"/>
                    <a:pt x="1" y="180"/>
                    <a:pt x="2" y="89"/>
                  </a:cubicBezTo>
                  <a:cubicBezTo>
                    <a:pt x="2" y="43"/>
                    <a:pt x="32" y="8"/>
                    <a:pt x="78" y="3"/>
                  </a:cubicBezTo>
                  <a:cubicBezTo>
                    <a:pt x="104" y="0"/>
                    <a:pt x="132" y="0"/>
                    <a:pt x="158" y="4"/>
                  </a:cubicBezTo>
                  <a:cubicBezTo>
                    <a:pt x="200" y="10"/>
                    <a:pt x="230" y="50"/>
                    <a:pt x="227" y="90"/>
                  </a:cubicBezTo>
                  <a:cubicBezTo>
                    <a:pt x="193" y="90"/>
                    <a:pt x="160" y="90"/>
                    <a:pt x="125" y="90"/>
                  </a:cubicBezTo>
                  <a:cubicBezTo>
                    <a:pt x="125" y="100"/>
                    <a:pt x="125" y="109"/>
                    <a:pt x="125" y="120"/>
                  </a:cubicBezTo>
                  <a:cubicBezTo>
                    <a:pt x="159" y="120"/>
                    <a:pt x="193" y="120"/>
                    <a:pt x="228" y="120"/>
                  </a:cubicBezTo>
                  <a:cubicBezTo>
                    <a:pt x="228" y="140"/>
                    <a:pt x="228" y="159"/>
                    <a:pt x="228" y="180"/>
                  </a:cubicBezTo>
                  <a:cubicBezTo>
                    <a:pt x="194" y="180"/>
                    <a:pt x="160" y="180"/>
                    <a:pt x="125" y="180"/>
                  </a:cubicBezTo>
                  <a:cubicBezTo>
                    <a:pt x="125" y="190"/>
                    <a:pt x="125" y="199"/>
                    <a:pt x="125" y="210"/>
                  </a:cubicBezTo>
                  <a:cubicBezTo>
                    <a:pt x="159" y="210"/>
                    <a:pt x="193" y="210"/>
                    <a:pt x="227" y="210"/>
                  </a:cubicBezTo>
                  <a:cubicBezTo>
                    <a:pt x="227" y="230"/>
                    <a:pt x="227" y="249"/>
                    <a:pt x="227" y="269"/>
                  </a:cubicBezTo>
                  <a:cubicBezTo>
                    <a:pt x="194" y="269"/>
                    <a:pt x="160" y="269"/>
                    <a:pt x="126" y="269"/>
                  </a:cubicBezTo>
                  <a:cubicBezTo>
                    <a:pt x="126" y="280"/>
                    <a:pt x="126" y="289"/>
                    <a:pt x="126" y="300"/>
                  </a:cubicBezTo>
                  <a:cubicBezTo>
                    <a:pt x="160" y="300"/>
                    <a:pt x="193" y="300"/>
                    <a:pt x="228" y="300"/>
                  </a:cubicBezTo>
                  <a:close/>
                </a:path>
              </a:pathLst>
            </a:custGeom>
            <a:grpFill/>
            <a:ln>
              <a:noFill/>
            </a:ln>
          </p:spPr>
          <p:txBody>
            <a:bodyPr/>
            <a:lstStyle/>
            <a:p>
              <a:pPr>
                <a:defRPr/>
              </a:pPr>
              <a:endParaRPr lang="zh-CN" altLang="en-US"/>
            </a:p>
          </p:txBody>
        </p:sp>
        <p:sp>
          <p:nvSpPr>
            <p:cNvPr id="71" name="Freeform 49">
              <a:extLst>
                <a:ext uri="{FF2B5EF4-FFF2-40B4-BE49-F238E27FC236}">
                  <a16:creationId xmlns:a16="http://schemas.microsoft.com/office/drawing/2014/main" id="{A141F35A-8FCC-4E96-A7F2-A1667D7564F7}"/>
                </a:ext>
              </a:extLst>
            </p:cNvPr>
            <p:cNvSpPr>
              <a:spLocks/>
            </p:cNvSpPr>
            <p:nvPr/>
          </p:nvSpPr>
          <p:spPr bwMode="auto">
            <a:xfrm>
              <a:off x="6527800" y="2165350"/>
              <a:ext cx="1184275" cy="1498600"/>
            </a:xfrm>
            <a:custGeom>
              <a:avLst/>
              <a:gdLst>
                <a:gd name="T0" fmla="*/ 263 w 435"/>
                <a:gd name="T1" fmla="*/ 358 h 553"/>
                <a:gd name="T2" fmla="*/ 263 w 435"/>
                <a:gd name="T3" fmla="*/ 463 h 553"/>
                <a:gd name="T4" fmla="*/ 307 w 435"/>
                <a:gd name="T5" fmla="*/ 463 h 553"/>
                <a:gd name="T6" fmla="*/ 352 w 435"/>
                <a:gd name="T7" fmla="*/ 509 h 553"/>
                <a:gd name="T8" fmla="*/ 306 w 435"/>
                <a:gd name="T9" fmla="*/ 552 h 553"/>
                <a:gd name="T10" fmla="*/ 135 w 435"/>
                <a:gd name="T11" fmla="*/ 553 h 553"/>
                <a:gd name="T12" fmla="*/ 96 w 435"/>
                <a:gd name="T13" fmla="*/ 483 h 553"/>
                <a:gd name="T14" fmla="*/ 130 w 435"/>
                <a:gd name="T15" fmla="*/ 463 h 553"/>
                <a:gd name="T16" fmla="*/ 174 w 435"/>
                <a:gd name="T17" fmla="*/ 463 h 553"/>
                <a:gd name="T18" fmla="*/ 173 w 435"/>
                <a:gd name="T19" fmla="*/ 363 h 553"/>
                <a:gd name="T20" fmla="*/ 161 w 435"/>
                <a:gd name="T21" fmla="*/ 356 h 553"/>
                <a:gd name="T22" fmla="*/ 55 w 435"/>
                <a:gd name="T23" fmla="*/ 309 h 553"/>
                <a:gd name="T24" fmla="*/ 1 w 435"/>
                <a:gd name="T25" fmla="*/ 192 h 553"/>
                <a:gd name="T26" fmla="*/ 0 w 435"/>
                <a:gd name="T27" fmla="*/ 33 h 553"/>
                <a:gd name="T28" fmla="*/ 27 w 435"/>
                <a:gd name="T29" fmla="*/ 1 h 553"/>
                <a:gd name="T30" fmla="*/ 52 w 435"/>
                <a:gd name="T31" fmla="*/ 33 h 553"/>
                <a:gd name="T32" fmla="*/ 51 w 435"/>
                <a:gd name="T33" fmla="*/ 178 h 553"/>
                <a:gd name="T34" fmla="*/ 155 w 435"/>
                <a:gd name="T35" fmla="*/ 302 h 553"/>
                <a:gd name="T36" fmla="*/ 295 w 435"/>
                <a:gd name="T37" fmla="*/ 300 h 553"/>
                <a:gd name="T38" fmla="*/ 382 w 435"/>
                <a:gd name="T39" fmla="*/ 192 h 553"/>
                <a:gd name="T40" fmla="*/ 383 w 435"/>
                <a:gd name="T41" fmla="*/ 36 h 553"/>
                <a:gd name="T42" fmla="*/ 387 w 435"/>
                <a:gd name="T43" fmla="*/ 14 h 553"/>
                <a:gd name="T44" fmla="*/ 413 w 435"/>
                <a:gd name="T45" fmla="*/ 2 h 553"/>
                <a:gd name="T46" fmla="*/ 434 w 435"/>
                <a:gd name="T47" fmla="*/ 28 h 553"/>
                <a:gd name="T48" fmla="*/ 434 w 435"/>
                <a:gd name="T49" fmla="*/ 149 h 553"/>
                <a:gd name="T50" fmla="*/ 430 w 435"/>
                <a:gd name="T51" fmla="*/ 221 h 553"/>
                <a:gd name="T52" fmla="*/ 285 w 435"/>
                <a:gd name="T53" fmla="*/ 355 h 553"/>
                <a:gd name="T54" fmla="*/ 263 w 435"/>
                <a:gd name="T55" fmla="*/ 358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5" h="553">
                  <a:moveTo>
                    <a:pt x="263" y="358"/>
                  </a:moveTo>
                  <a:cubicBezTo>
                    <a:pt x="263" y="393"/>
                    <a:pt x="263" y="427"/>
                    <a:pt x="263" y="463"/>
                  </a:cubicBezTo>
                  <a:cubicBezTo>
                    <a:pt x="277" y="463"/>
                    <a:pt x="292" y="463"/>
                    <a:pt x="307" y="463"/>
                  </a:cubicBezTo>
                  <a:cubicBezTo>
                    <a:pt x="336" y="464"/>
                    <a:pt x="353" y="481"/>
                    <a:pt x="352" y="509"/>
                  </a:cubicBezTo>
                  <a:cubicBezTo>
                    <a:pt x="352" y="535"/>
                    <a:pt x="334" y="552"/>
                    <a:pt x="306" y="552"/>
                  </a:cubicBezTo>
                  <a:cubicBezTo>
                    <a:pt x="249" y="552"/>
                    <a:pt x="192" y="551"/>
                    <a:pt x="135" y="553"/>
                  </a:cubicBezTo>
                  <a:cubicBezTo>
                    <a:pt x="96" y="553"/>
                    <a:pt x="79" y="513"/>
                    <a:pt x="96" y="483"/>
                  </a:cubicBezTo>
                  <a:cubicBezTo>
                    <a:pt x="103" y="470"/>
                    <a:pt x="115" y="464"/>
                    <a:pt x="130" y="463"/>
                  </a:cubicBezTo>
                  <a:cubicBezTo>
                    <a:pt x="144" y="463"/>
                    <a:pt x="158" y="463"/>
                    <a:pt x="174" y="463"/>
                  </a:cubicBezTo>
                  <a:cubicBezTo>
                    <a:pt x="174" y="429"/>
                    <a:pt x="174" y="396"/>
                    <a:pt x="173" y="363"/>
                  </a:cubicBezTo>
                  <a:cubicBezTo>
                    <a:pt x="173" y="361"/>
                    <a:pt x="166" y="356"/>
                    <a:pt x="161" y="356"/>
                  </a:cubicBezTo>
                  <a:cubicBezTo>
                    <a:pt x="121" y="351"/>
                    <a:pt x="85" y="336"/>
                    <a:pt x="55" y="309"/>
                  </a:cubicBezTo>
                  <a:cubicBezTo>
                    <a:pt x="19" y="278"/>
                    <a:pt x="1" y="239"/>
                    <a:pt x="1" y="192"/>
                  </a:cubicBezTo>
                  <a:cubicBezTo>
                    <a:pt x="1" y="139"/>
                    <a:pt x="0" y="86"/>
                    <a:pt x="0" y="33"/>
                  </a:cubicBezTo>
                  <a:cubicBezTo>
                    <a:pt x="0" y="14"/>
                    <a:pt x="11" y="1"/>
                    <a:pt x="27" y="1"/>
                  </a:cubicBezTo>
                  <a:cubicBezTo>
                    <a:pt x="42" y="2"/>
                    <a:pt x="52" y="14"/>
                    <a:pt x="52" y="33"/>
                  </a:cubicBezTo>
                  <a:cubicBezTo>
                    <a:pt x="52" y="81"/>
                    <a:pt x="54" y="130"/>
                    <a:pt x="51" y="178"/>
                  </a:cubicBezTo>
                  <a:cubicBezTo>
                    <a:pt x="48" y="246"/>
                    <a:pt x="93" y="294"/>
                    <a:pt x="155" y="302"/>
                  </a:cubicBezTo>
                  <a:cubicBezTo>
                    <a:pt x="201" y="307"/>
                    <a:pt x="249" y="306"/>
                    <a:pt x="295" y="300"/>
                  </a:cubicBezTo>
                  <a:cubicBezTo>
                    <a:pt x="348" y="292"/>
                    <a:pt x="382" y="246"/>
                    <a:pt x="382" y="192"/>
                  </a:cubicBezTo>
                  <a:cubicBezTo>
                    <a:pt x="383" y="140"/>
                    <a:pt x="382" y="88"/>
                    <a:pt x="383" y="36"/>
                  </a:cubicBezTo>
                  <a:cubicBezTo>
                    <a:pt x="383" y="29"/>
                    <a:pt x="383" y="21"/>
                    <a:pt x="387" y="14"/>
                  </a:cubicBezTo>
                  <a:cubicBezTo>
                    <a:pt x="392" y="4"/>
                    <a:pt x="402" y="0"/>
                    <a:pt x="413" y="2"/>
                  </a:cubicBezTo>
                  <a:cubicBezTo>
                    <a:pt x="426" y="5"/>
                    <a:pt x="434" y="14"/>
                    <a:pt x="434" y="28"/>
                  </a:cubicBezTo>
                  <a:cubicBezTo>
                    <a:pt x="434" y="68"/>
                    <a:pt x="434" y="109"/>
                    <a:pt x="434" y="149"/>
                  </a:cubicBezTo>
                  <a:cubicBezTo>
                    <a:pt x="433" y="173"/>
                    <a:pt x="435" y="198"/>
                    <a:pt x="430" y="221"/>
                  </a:cubicBezTo>
                  <a:cubicBezTo>
                    <a:pt x="418" y="290"/>
                    <a:pt x="355" y="347"/>
                    <a:pt x="285" y="355"/>
                  </a:cubicBezTo>
                  <a:cubicBezTo>
                    <a:pt x="278" y="356"/>
                    <a:pt x="271" y="357"/>
                    <a:pt x="263" y="358"/>
                  </a:cubicBezTo>
                  <a:close/>
                </a:path>
              </a:pathLst>
            </a:custGeom>
            <a:grpFill/>
            <a:ln>
              <a:noFill/>
            </a:ln>
          </p:spPr>
          <p:txBody>
            <a:bodyPr/>
            <a:lstStyle/>
            <a:p>
              <a:pPr>
                <a:defRPr/>
              </a:pPr>
              <a:endParaRPr lang="zh-CN" altLang="en-US"/>
            </a:p>
          </p:txBody>
        </p:sp>
      </p:grpSp>
      <p:sp>
        <p:nvSpPr>
          <p:cNvPr id="72" name="文本框 71">
            <a:extLst>
              <a:ext uri="{FF2B5EF4-FFF2-40B4-BE49-F238E27FC236}">
                <a16:creationId xmlns:a16="http://schemas.microsoft.com/office/drawing/2014/main" id="{88B3B34B-22AD-4949-AB1B-9D39203D2EA2}"/>
              </a:ext>
            </a:extLst>
          </p:cNvPr>
          <p:cNvSpPr txBox="1">
            <a:spLocks noChangeArrowheads="1"/>
          </p:cNvSpPr>
          <p:nvPr/>
        </p:nvSpPr>
        <p:spPr bwMode="auto">
          <a:xfrm>
            <a:off x="1770063" y="1454150"/>
            <a:ext cx="622935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en-US" altLang="zh-CN" sz="2400">
                <a:latin typeface="微软雅黑" panose="020B0503020204020204" pitchFamily="34" charset="-122"/>
                <a:ea typeface="微软雅黑" panose="020B0503020204020204" pitchFamily="34" charset="-122"/>
              </a:rPr>
              <a:t>IR &amp; QA</a:t>
            </a:r>
          </a:p>
        </p:txBody>
      </p:sp>
      <p:sp>
        <p:nvSpPr>
          <p:cNvPr id="80" name="文本框 79">
            <a:extLst>
              <a:ext uri="{FF2B5EF4-FFF2-40B4-BE49-F238E27FC236}">
                <a16:creationId xmlns:a16="http://schemas.microsoft.com/office/drawing/2014/main" id="{621BDCF4-634F-42D5-BCAA-D0AE756B91D6}"/>
              </a:ext>
            </a:extLst>
          </p:cNvPr>
          <p:cNvSpPr txBox="1">
            <a:spLocks noChangeArrowheads="1"/>
          </p:cNvSpPr>
          <p:nvPr/>
        </p:nvSpPr>
        <p:spPr bwMode="auto">
          <a:xfrm>
            <a:off x="1770063" y="2697163"/>
            <a:ext cx="86788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zh-CN" sz="2400">
                <a:latin typeface="微软雅黑" panose="020B0503020204020204" pitchFamily="34" charset="-122"/>
                <a:ea typeface="微软雅黑" panose="020B0503020204020204" pitchFamily="34" charset="-122"/>
              </a:rPr>
              <a:t>Information Extraction</a:t>
            </a:r>
          </a:p>
        </p:txBody>
      </p:sp>
      <p:sp>
        <p:nvSpPr>
          <p:cNvPr id="88" name="文本框 87">
            <a:extLst>
              <a:ext uri="{FF2B5EF4-FFF2-40B4-BE49-F238E27FC236}">
                <a16:creationId xmlns:a16="http://schemas.microsoft.com/office/drawing/2014/main" id="{6371FE1A-F46C-415B-BFCD-472896E3D4B6}"/>
              </a:ext>
            </a:extLst>
          </p:cNvPr>
          <p:cNvSpPr txBox="1">
            <a:spLocks noChangeArrowheads="1"/>
          </p:cNvSpPr>
          <p:nvPr/>
        </p:nvSpPr>
        <p:spPr bwMode="auto">
          <a:xfrm>
            <a:off x="1770063" y="5207000"/>
            <a:ext cx="49895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zh-CN" sz="2400" dirty="0">
                <a:latin typeface="微软雅黑" panose="020B0503020204020204" pitchFamily="34" charset="-122"/>
                <a:ea typeface="微软雅黑" panose="020B0503020204020204" pitchFamily="34" charset="-122"/>
              </a:rPr>
              <a:t>Machine Translation</a:t>
            </a:r>
          </a:p>
        </p:txBody>
      </p:sp>
      <p:sp>
        <p:nvSpPr>
          <p:cNvPr id="37901" name="矩形 1">
            <a:extLst>
              <a:ext uri="{FF2B5EF4-FFF2-40B4-BE49-F238E27FC236}">
                <a16:creationId xmlns:a16="http://schemas.microsoft.com/office/drawing/2014/main" id="{2570954D-2680-4B88-84AC-1B99104C5E2F}"/>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37902" name="矩形 23">
            <a:extLst>
              <a:ext uri="{FF2B5EF4-FFF2-40B4-BE49-F238E27FC236}">
                <a16:creationId xmlns:a16="http://schemas.microsoft.com/office/drawing/2014/main" id="{32242057-92AC-4443-A4AD-A64F1356BC47}"/>
              </a:ext>
            </a:extLst>
          </p:cNvPr>
          <p:cNvSpPr>
            <a:spLocks noChangeArrowheads="1"/>
          </p:cNvSpPr>
          <p:nvPr/>
        </p:nvSpPr>
        <p:spPr bwMode="auto">
          <a:xfrm>
            <a:off x="144463" y="207963"/>
            <a:ext cx="480853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2.4. Some applications of NLP</a:t>
            </a:r>
            <a:endParaRPr lang="zh-CN" altLang="en-US" sz="2400" b="1">
              <a:latin typeface="微软雅黑" panose="020B0503020204020204" pitchFamily="34" charset="-122"/>
              <a:ea typeface="微软雅黑" panose="020B0503020204020204" pitchFamily="34" charset="-122"/>
            </a:endParaRPr>
          </a:p>
        </p:txBody>
      </p:sp>
      <p:sp>
        <p:nvSpPr>
          <p:cNvPr id="37" name="文本框 79">
            <a:extLst>
              <a:ext uri="{FF2B5EF4-FFF2-40B4-BE49-F238E27FC236}">
                <a16:creationId xmlns:a16="http://schemas.microsoft.com/office/drawing/2014/main" id="{CDC6E2FD-5033-4126-998A-2E13A300ED5A}"/>
              </a:ext>
            </a:extLst>
          </p:cNvPr>
          <p:cNvSpPr txBox="1">
            <a:spLocks noChangeArrowheads="1"/>
          </p:cNvSpPr>
          <p:nvPr/>
        </p:nvSpPr>
        <p:spPr bwMode="auto">
          <a:xfrm>
            <a:off x="1770063" y="4022725"/>
            <a:ext cx="867886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en-US" altLang="zh-CN" sz="2400" dirty="0">
                <a:latin typeface="微软雅黑" panose="020B0503020204020204" pitchFamily="34" charset="-122"/>
                <a:ea typeface="微软雅黑" panose="020B0503020204020204" pitchFamily="34" charset="-122"/>
              </a:rPr>
              <a:t>Text Summarization and Generation</a:t>
            </a:r>
          </a:p>
        </p:txBody>
      </p:sp>
      <p:pic>
        <p:nvPicPr>
          <p:cNvPr id="3" name="Picture 2">
            <a:extLst>
              <a:ext uri="{FF2B5EF4-FFF2-40B4-BE49-F238E27FC236}">
                <a16:creationId xmlns:a16="http://schemas.microsoft.com/office/drawing/2014/main" id="{A9304810-56D9-4B7A-A953-DC8967FCBDD5}"/>
              </a:ext>
            </a:extLst>
          </p:cNvPr>
          <p:cNvPicPr>
            <a:picLocks noChangeAspect="1"/>
          </p:cNvPicPr>
          <p:nvPr/>
        </p:nvPicPr>
        <p:blipFill>
          <a:blip r:embed="rId2"/>
          <a:stretch>
            <a:fillRect/>
          </a:stretch>
        </p:blipFill>
        <p:spPr>
          <a:xfrm>
            <a:off x="10267950" y="5456383"/>
            <a:ext cx="1924050" cy="142875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7"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anim calcmode="lin" valueType="num">
                                      <p:cBhvr>
                                        <p:cTn id="8" dur="500" fill="hold"/>
                                        <p:tgtEl>
                                          <p:spTgt spid="38"/>
                                        </p:tgtEl>
                                        <p:attrNameLst>
                                          <p:attrName>ppt_x</p:attrName>
                                        </p:attrNameLst>
                                      </p:cBhvr>
                                      <p:tavLst>
                                        <p:tav tm="0">
                                          <p:val>
                                            <p:strVal val="#ppt_x"/>
                                          </p:val>
                                        </p:tav>
                                        <p:tav tm="100000">
                                          <p:val>
                                            <p:strVal val="#ppt_x"/>
                                          </p:val>
                                        </p:tav>
                                      </p:tavLst>
                                    </p:anim>
                                    <p:anim calcmode="lin" valueType="num">
                                      <p:cBhvr>
                                        <p:cTn id="9" dur="500" fill="hold"/>
                                        <p:tgtEl>
                                          <p:spTgt spid="38"/>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500"/>
                            </p:stCondLst>
                            <p:childTnLst>
                              <p:par>
                                <p:cTn id="11" presetID="47" presetClass="entr" presetSubtype="0" fill="hold" nodeType="afterEffect">
                                  <p:stCondLst>
                                    <p:cond delay="0"/>
                                  </p:stCondLst>
                                  <p:childTnLst>
                                    <p:set>
                                      <p:cBhvr>
                                        <p:cTn id="12" dur="1" fill="hold">
                                          <p:stCondLst>
                                            <p:cond delay="0"/>
                                          </p:stCondLst>
                                        </p:cTn>
                                        <p:tgtEl>
                                          <p:spTgt spid="39"/>
                                        </p:tgtEl>
                                        <p:attrNameLst>
                                          <p:attrName>style.visibility</p:attrName>
                                        </p:attrNameLst>
                                      </p:cBhvr>
                                      <p:to>
                                        <p:strVal val="visible"/>
                                      </p:to>
                                    </p:set>
                                    <p:animEffect transition="in" filter="fade">
                                      <p:cBhvr>
                                        <p:cTn id="13" dur="500"/>
                                        <p:tgtEl>
                                          <p:spTgt spid="39"/>
                                        </p:tgtEl>
                                      </p:cBhvr>
                                    </p:animEffect>
                                    <p:anim calcmode="lin" valueType="num">
                                      <p:cBhvr>
                                        <p:cTn id="14" dur="500" fill="hold"/>
                                        <p:tgtEl>
                                          <p:spTgt spid="39"/>
                                        </p:tgtEl>
                                        <p:attrNameLst>
                                          <p:attrName>ppt_x</p:attrName>
                                        </p:attrNameLst>
                                      </p:cBhvr>
                                      <p:tavLst>
                                        <p:tav tm="0">
                                          <p:val>
                                            <p:strVal val="#ppt_x"/>
                                          </p:val>
                                        </p:tav>
                                        <p:tav tm="100000">
                                          <p:val>
                                            <p:strVal val="#ppt_x"/>
                                          </p:val>
                                        </p:tav>
                                      </p:tavLst>
                                    </p:anim>
                                    <p:anim calcmode="lin" valueType="num">
                                      <p:cBhvr>
                                        <p:cTn id="15" dur="500" fill="hold"/>
                                        <p:tgtEl>
                                          <p:spTgt spid="39"/>
                                        </p:tgtEl>
                                        <p:attrNameLst>
                                          <p:attrName>ppt_y</p:attrName>
                                        </p:attrNameLst>
                                      </p:cBhvr>
                                      <p:tavLst>
                                        <p:tav tm="0">
                                          <p:val>
                                            <p:strVal val="#ppt_y-.1"/>
                                          </p:val>
                                        </p:tav>
                                        <p:tav tm="100000">
                                          <p:val>
                                            <p:strVal val="#ppt_y"/>
                                          </p:val>
                                        </p:tav>
                                      </p:tavLst>
                                    </p:anim>
                                  </p:childTnLst>
                                </p:cTn>
                              </p:par>
                            </p:childTnLst>
                          </p:cTn>
                        </p:par>
                        <p:par>
                          <p:cTn id="16" fill="hold" nodeType="afterGroup">
                            <p:stCondLst>
                              <p:cond delay="1000"/>
                            </p:stCondLst>
                            <p:childTnLst>
                              <p:par>
                                <p:cTn id="17" presetID="47" presetClass="entr" presetSubtype="0" fill="hold" nodeType="after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fade">
                                      <p:cBhvr>
                                        <p:cTn id="19" dur="500"/>
                                        <p:tgtEl>
                                          <p:spTgt spid="40"/>
                                        </p:tgtEl>
                                      </p:cBhvr>
                                    </p:animEffect>
                                    <p:anim calcmode="lin" valueType="num">
                                      <p:cBhvr>
                                        <p:cTn id="20" dur="500" fill="hold"/>
                                        <p:tgtEl>
                                          <p:spTgt spid="40"/>
                                        </p:tgtEl>
                                        <p:attrNameLst>
                                          <p:attrName>ppt_x</p:attrName>
                                        </p:attrNameLst>
                                      </p:cBhvr>
                                      <p:tavLst>
                                        <p:tav tm="0">
                                          <p:val>
                                            <p:strVal val="#ppt_x"/>
                                          </p:val>
                                        </p:tav>
                                        <p:tav tm="100000">
                                          <p:val>
                                            <p:strVal val="#ppt_x"/>
                                          </p:val>
                                        </p:tav>
                                      </p:tavLst>
                                    </p:anim>
                                    <p:anim calcmode="lin" valueType="num">
                                      <p:cBhvr>
                                        <p:cTn id="21" dur="500" fill="hold"/>
                                        <p:tgtEl>
                                          <p:spTgt spid="40"/>
                                        </p:tgtEl>
                                        <p:attrNameLst>
                                          <p:attrName>ppt_y</p:attrName>
                                        </p:attrNameLst>
                                      </p:cBhvr>
                                      <p:tavLst>
                                        <p:tav tm="0">
                                          <p:val>
                                            <p:strVal val="#ppt_y-.1"/>
                                          </p:val>
                                        </p:tav>
                                        <p:tav tm="100000">
                                          <p:val>
                                            <p:strVal val="#ppt_y"/>
                                          </p:val>
                                        </p:tav>
                                      </p:tavLst>
                                    </p:anim>
                                  </p:childTnLst>
                                </p:cTn>
                              </p:par>
                            </p:childTnLst>
                          </p:cTn>
                        </p:par>
                        <p:par>
                          <p:cTn id="22" fill="hold" nodeType="afterGroup">
                            <p:stCondLst>
                              <p:cond delay="1500"/>
                            </p:stCondLst>
                            <p:childTnLst>
                              <p:par>
                                <p:cTn id="23" presetID="47" presetClass="entr" presetSubtype="0"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fade">
                                      <p:cBhvr>
                                        <p:cTn id="25" dur="500"/>
                                        <p:tgtEl>
                                          <p:spTgt spid="41"/>
                                        </p:tgtEl>
                                      </p:cBhvr>
                                    </p:animEffect>
                                    <p:anim calcmode="lin" valueType="num">
                                      <p:cBhvr>
                                        <p:cTn id="26" dur="500" fill="hold"/>
                                        <p:tgtEl>
                                          <p:spTgt spid="41"/>
                                        </p:tgtEl>
                                        <p:attrNameLst>
                                          <p:attrName>ppt_x</p:attrName>
                                        </p:attrNameLst>
                                      </p:cBhvr>
                                      <p:tavLst>
                                        <p:tav tm="0">
                                          <p:val>
                                            <p:strVal val="#ppt_x"/>
                                          </p:val>
                                        </p:tav>
                                        <p:tav tm="100000">
                                          <p:val>
                                            <p:strVal val="#ppt_x"/>
                                          </p:val>
                                        </p:tav>
                                      </p:tavLst>
                                    </p:anim>
                                    <p:anim calcmode="lin" valueType="num">
                                      <p:cBhvr>
                                        <p:cTn id="27" dur="500" fill="hold"/>
                                        <p:tgtEl>
                                          <p:spTgt spid="41"/>
                                        </p:tgtEl>
                                        <p:attrNameLst>
                                          <p:attrName>ppt_y</p:attrName>
                                        </p:attrNameLst>
                                      </p:cBhvr>
                                      <p:tavLst>
                                        <p:tav tm="0">
                                          <p:val>
                                            <p:strVal val="#ppt_y-.1"/>
                                          </p:val>
                                        </p:tav>
                                        <p:tav tm="100000">
                                          <p:val>
                                            <p:strVal val="#ppt_y"/>
                                          </p:val>
                                        </p:tav>
                                      </p:tavLst>
                                    </p:anim>
                                  </p:childTnLst>
                                </p:cTn>
                              </p:par>
                            </p:childTnLst>
                          </p:cTn>
                        </p:par>
                        <p:par>
                          <p:cTn id="28" fill="hold" nodeType="afterGroup">
                            <p:stCondLst>
                              <p:cond delay="2000"/>
                            </p:stCondLst>
                            <p:childTnLst>
                              <p:par>
                                <p:cTn id="29" presetID="10" presetClass="entr" presetSubtype="0" fill="hold" nodeType="after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fade">
                                      <p:cBhvr>
                                        <p:cTn id="31" dur="250"/>
                                        <p:tgtEl>
                                          <p:spTgt spid="46"/>
                                        </p:tgtEl>
                                      </p:cBhvr>
                                    </p:animEffect>
                                  </p:childTnLst>
                                </p:cTn>
                              </p:par>
                            </p:childTnLst>
                          </p:cTn>
                        </p:par>
                        <p:par>
                          <p:cTn id="32" fill="hold" nodeType="afterGroup">
                            <p:stCondLst>
                              <p:cond delay="2250"/>
                            </p:stCondLst>
                            <p:childTnLst>
                              <p:par>
                                <p:cTn id="33" presetID="10" presetClass="entr" presetSubtype="0" fill="hold" nodeType="afterEffect">
                                  <p:stCondLst>
                                    <p:cond delay="25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250"/>
                                        <p:tgtEl>
                                          <p:spTgt spid="2"/>
                                        </p:tgtEl>
                                      </p:cBhvr>
                                    </p:animEffect>
                                  </p:childTnLst>
                                </p:cTn>
                              </p:par>
                            </p:childTnLst>
                          </p:cTn>
                        </p:par>
                        <p:par>
                          <p:cTn id="36" fill="hold" nodeType="afterGroup">
                            <p:stCondLst>
                              <p:cond delay="2750"/>
                            </p:stCondLst>
                            <p:childTnLst>
                              <p:par>
                                <p:cTn id="37" presetID="10" presetClass="entr" presetSubtype="0" fill="hold" nodeType="afterEffect">
                                  <p:stCondLst>
                                    <p:cond delay="250"/>
                                  </p:stCondLst>
                                  <p:childTnLst>
                                    <p:set>
                                      <p:cBhvr>
                                        <p:cTn id="38" dur="1" fill="hold">
                                          <p:stCondLst>
                                            <p:cond delay="0"/>
                                          </p:stCondLst>
                                        </p:cTn>
                                        <p:tgtEl>
                                          <p:spTgt spid="56"/>
                                        </p:tgtEl>
                                        <p:attrNameLst>
                                          <p:attrName>style.visibility</p:attrName>
                                        </p:attrNameLst>
                                      </p:cBhvr>
                                      <p:to>
                                        <p:strVal val="visible"/>
                                      </p:to>
                                    </p:set>
                                    <p:animEffect transition="in" filter="fade">
                                      <p:cBhvr>
                                        <p:cTn id="39" dur="250"/>
                                        <p:tgtEl>
                                          <p:spTgt spid="56"/>
                                        </p:tgtEl>
                                      </p:cBhvr>
                                    </p:animEffect>
                                  </p:childTnLst>
                                </p:cTn>
                              </p:par>
                            </p:childTnLst>
                          </p:cTn>
                        </p:par>
                        <p:par>
                          <p:cTn id="40" fill="hold" nodeType="afterGroup">
                            <p:stCondLst>
                              <p:cond delay="3250"/>
                            </p:stCondLst>
                            <p:childTnLst>
                              <p:par>
                                <p:cTn id="41" presetID="10" presetClass="entr" presetSubtype="0" fill="hold" nodeType="afterEffect">
                                  <p:stCondLst>
                                    <p:cond delay="250"/>
                                  </p:stCondLst>
                                  <p:childTnLst>
                                    <p:set>
                                      <p:cBhvr>
                                        <p:cTn id="42" dur="1" fill="hold">
                                          <p:stCondLst>
                                            <p:cond delay="0"/>
                                          </p:stCondLst>
                                        </p:cTn>
                                        <p:tgtEl>
                                          <p:spTgt spid="69"/>
                                        </p:tgtEl>
                                        <p:attrNameLst>
                                          <p:attrName>style.visibility</p:attrName>
                                        </p:attrNameLst>
                                      </p:cBhvr>
                                      <p:to>
                                        <p:strVal val="visible"/>
                                      </p:to>
                                    </p:set>
                                    <p:animEffect transition="in" filter="fade">
                                      <p:cBhvr>
                                        <p:cTn id="43" dur="250"/>
                                        <p:tgtEl>
                                          <p:spTgt spid="69"/>
                                        </p:tgtEl>
                                      </p:cBhvr>
                                    </p:animEffect>
                                  </p:childTnLst>
                                </p:cTn>
                              </p:par>
                            </p:childTnLst>
                          </p:cTn>
                        </p:par>
                        <p:par>
                          <p:cTn id="44" fill="hold" nodeType="afterGroup">
                            <p:stCondLst>
                              <p:cond delay="3750"/>
                            </p:stCondLst>
                            <p:childTnLst>
                              <p:par>
                                <p:cTn id="45" presetID="10" presetClass="entr" presetSubtype="0" fill="hold" grpId="0" nodeType="afterEffect">
                                  <p:stCondLst>
                                    <p:cond delay="0"/>
                                  </p:stCondLst>
                                  <p:childTnLst>
                                    <p:set>
                                      <p:cBhvr>
                                        <p:cTn id="46" dur="1" fill="hold">
                                          <p:stCondLst>
                                            <p:cond delay="0"/>
                                          </p:stCondLst>
                                        </p:cTn>
                                        <p:tgtEl>
                                          <p:spTgt spid="72"/>
                                        </p:tgtEl>
                                        <p:attrNameLst>
                                          <p:attrName>style.visibility</p:attrName>
                                        </p:attrNameLst>
                                      </p:cBhvr>
                                      <p:to>
                                        <p:strVal val="visible"/>
                                      </p:to>
                                    </p:set>
                                    <p:animEffect transition="in" filter="fade">
                                      <p:cBhvr>
                                        <p:cTn id="47" dur="500"/>
                                        <p:tgtEl>
                                          <p:spTgt spid="7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0"/>
                                        </p:tgtEl>
                                        <p:attrNameLst>
                                          <p:attrName>style.visibility</p:attrName>
                                        </p:attrNameLst>
                                      </p:cBhvr>
                                      <p:to>
                                        <p:strVal val="visible"/>
                                      </p:to>
                                    </p:set>
                                    <p:animEffect transition="in" filter="fade">
                                      <p:cBhvr>
                                        <p:cTn id="50" dur="500"/>
                                        <p:tgtEl>
                                          <p:spTgt spid="8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8"/>
                                        </p:tgtEl>
                                        <p:attrNameLst>
                                          <p:attrName>style.visibility</p:attrName>
                                        </p:attrNameLst>
                                      </p:cBhvr>
                                      <p:to>
                                        <p:strVal val="visible"/>
                                      </p:to>
                                    </p:set>
                                    <p:animEffect transition="in" filter="fade">
                                      <p:cBhvr>
                                        <p:cTn id="53" dur="500"/>
                                        <p:tgtEl>
                                          <p:spTgt spid="8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7"/>
                                        </p:tgtEl>
                                        <p:attrNameLst>
                                          <p:attrName>style.visibility</p:attrName>
                                        </p:attrNameLst>
                                      </p:cBhvr>
                                      <p:to>
                                        <p:strVal val="visible"/>
                                      </p:to>
                                    </p:set>
                                    <p:animEffect transition="in" filter="fade">
                                      <p:cBhvr>
                                        <p:cTn id="5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80" grpId="0"/>
      <p:bldP spid="88" grpId="0"/>
      <p:bldP spid="3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图片 20">
            <a:extLst>
              <a:ext uri="{FF2B5EF4-FFF2-40B4-BE49-F238E27FC236}">
                <a16:creationId xmlns:a16="http://schemas.microsoft.com/office/drawing/2014/main" id="{2D5FDC98-0E48-41B4-9115-EA4A721655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2075" y="354013"/>
            <a:ext cx="7481888" cy="374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5" name="矩形 6">
            <a:extLst>
              <a:ext uri="{FF2B5EF4-FFF2-40B4-BE49-F238E27FC236}">
                <a16:creationId xmlns:a16="http://schemas.microsoft.com/office/drawing/2014/main" id="{A536F728-1794-49DA-AE83-5BF33A3ABB9B}"/>
              </a:ext>
            </a:extLst>
          </p:cNvPr>
          <p:cNvSpPr>
            <a:spLocks noChangeArrowheads="1"/>
          </p:cNvSpPr>
          <p:nvPr/>
        </p:nvSpPr>
        <p:spPr bwMode="auto">
          <a:xfrm>
            <a:off x="0" y="4902200"/>
            <a:ext cx="12192000" cy="195580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38916" name="文本框 8">
            <a:extLst>
              <a:ext uri="{FF2B5EF4-FFF2-40B4-BE49-F238E27FC236}">
                <a16:creationId xmlns:a16="http://schemas.microsoft.com/office/drawing/2014/main" id="{06350021-AE18-4899-8043-3A9D5ECC1E1B}"/>
              </a:ext>
            </a:extLst>
          </p:cNvPr>
          <p:cNvSpPr txBox="1">
            <a:spLocks noChangeArrowheads="1"/>
          </p:cNvSpPr>
          <p:nvPr/>
        </p:nvSpPr>
        <p:spPr bwMode="auto">
          <a:xfrm>
            <a:off x="0" y="1571625"/>
            <a:ext cx="1495425" cy="538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34400" b="1">
                <a:solidFill>
                  <a:srgbClr val="1C4885"/>
                </a:solidFill>
                <a:latin typeface="微软雅黑" panose="020B0503020204020204" pitchFamily="34" charset="-122"/>
                <a:ea typeface="微软雅黑" panose="020B0503020204020204" pitchFamily="34" charset="-122"/>
              </a:rPr>
              <a:t>3</a:t>
            </a:r>
            <a:endParaRPr lang="zh-CN" altLang="en-US" sz="34400" b="1">
              <a:solidFill>
                <a:srgbClr val="1C4885"/>
              </a:solidFill>
              <a:latin typeface="微软雅黑" panose="020B0503020204020204" pitchFamily="34" charset="-122"/>
              <a:ea typeface="微软雅黑" panose="020B0503020204020204" pitchFamily="34" charset="-122"/>
            </a:endParaRPr>
          </a:p>
        </p:txBody>
      </p:sp>
      <p:sp>
        <p:nvSpPr>
          <p:cNvPr id="38917" name="文本框 12">
            <a:extLst>
              <a:ext uri="{FF2B5EF4-FFF2-40B4-BE49-F238E27FC236}">
                <a16:creationId xmlns:a16="http://schemas.microsoft.com/office/drawing/2014/main" id="{A0EC27EB-7616-49DA-8BF0-B1DBE99797B9}"/>
              </a:ext>
            </a:extLst>
          </p:cNvPr>
          <p:cNvSpPr txBox="1">
            <a:spLocks noChangeArrowheads="1"/>
          </p:cNvSpPr>
          <p:nvPr/>
        </p:nvSpPr>
        <p:spPr bwMode="auto">
          <a:xfrm>
            <a:off x="2597150" y="3832225"/>
            <a:ext cx="5932488" cy="101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6000" b="1">
                <a:solidFill>
                  <a:srgbClr val="1C4885"/>
                </a:solidFill>
                <a:latin typeface="微软雅黑" panose="020B0503020204020204" pitchFamily="34" charset="-122"/>
                <a:ea typeface="微软雅黑" panose="020B0503020204020204" pitchFamily="34" charset="-122"/>
              </a:rPr>
              <a:t>How</a:t>
            </a:r>
            <a:r>
              <a:rPr lang="zh-CN" altLang="en-US" sz="6000" b="1">
                <a:solidFill>
                  <a:srgbClr val="1C4885"/>
                </a:solidFill>
                <a:latin typeface="微软雅黑" panose="020B0503020204020204" pitchFamily="34" charset="-122"/>
                <a:ea typeface="微软雅黑" panose="020B0503020204020204" pitchFamily="34" charset="-122"/>
              </a:rPr>
              <a:t> </a:t>
            </a:r>
            <a:r>
              <a:rPr lang="en-US" altLang="zh-CN" sz="6000" b="1">
                <a:solidFill>
                  <a:srgbClr val="1C4885"/>
                </a:solidFill>
                <a:latin typeface="微软雅黑" panose="020B0503020204020204" pitchFamily="34" charset="-122"/>
                <a:ea typeface="微软雅黑" panose="020B0503020204020204" pitchFamily="34" charset="-122"/>
              </a:rPr>
              <a:t>to</a:t>
            </a:r>
            <a:r>
              <a:rPr lang="zh-CN" altLang="en-US" sz="6000" b="1">
                <a:solidFill>
                  <a:srgbClr val="1C4885"/>
                </a:solidFill>
                <a:latin typeface="微软雅黑" panose="020B0503020204020204" pitchFamily="34" charset="-122"/>
                <a:ea typeface="微软雅黑" panose="020B0503020204020204" pitchFamily="34" charset="-122"/>
              </a:rPr>
              <a:t> </a:t>
            </a:r>
            <a:r>
              <a:rPr lang="en-US" altLang="zh-CN" sz="6000" b="1">
                <a:solidFill>
                  <a:srgbClr val="1C4885"/>
                </a:solidFill>
                <a:latin typeface="微软雅黑" panose="020B0503020204020204" pitchFamily="34" charset="-122"/>
                <a:ea typeface="微软雅黑" panose="020B0503020204020204" pitchFamily="34" charset="-122"/>
              </a:rPr>
              <a:t>begin</a:t>
            </a:r>
            <a:r>
              <a:rPr lang="zh-CN" altLang="en-US" sz="6000" b="1">
                <a:solidFill>
                  <a:srgbClr val="1C4885"/>
                </a:solidFill>
                <a:latin typeface="微软雅黑" panose="020B0503020204020204" pitchFamily="34" charset="-122"/>
                <a:ea typeface="微软雅黑" panose="020B0503020204020204" pitchFamily="34" charset="-122"/>
              </a:rPr>
              <a:t>？</a:t>
            </a:r>
          </a:p>
        </p:txBody>
      </p:sp>
      <p:grpSp>
        <p:nvGrpSpPr>
          <p:cNvPr id="38918" name="组合 13">
            <a:extLst>
              <a:ext uri="{FF2B5EF4-FFF2-40B4-BE49-F238E27FC236}">
                <a16:creationId xmlns:a16="http://schemas.microsoft.com/office/drawing/2014/main" id="{47DB2BF1-296A-43F2-872F-2B9D9E6DB45A}"/>
              </a:ext>
            </a:extLst>
          </p:cNvPr>
          <p:cNvGrpSpPr>
            <a:grpSpLocks noChangeAspect="1"/>
          </p:cNvGrpSpPr>
          <p:nvPr/>
        </p:nvGrpSpPr>
        <p:grpSpPr bwMode="auto">
          <a:xfrm>
            <a:off x="6804025" y="3178175"/>
            <a:ext cx="5578475" cy="3481388"/>
            <a:chOff x="0" y="0"/>
            <a:chExt cx="5324473" cy="3322983"/>
          </a:xfrm>
        </p:grpSpPr>
        <p:pic>
          <p:nvPicPr>
            <p:cNvPr id="38920" name="图片 14">
              <a:extLst>
                <a:ext uri="{FF2B5EF4-FFF2-40B4-BE49-F238E27FC236}">
                  <a16:creationId xmlns:a16="http://schemas.microsoft.com/office/drawing/2014/main" id="{0B10FAFA-716F-4E89-A9A4-278346E9FB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52040"/>
            <a:stretch>
              <a:fillRect/>
            </a:stretch>
          </p:blipFill>
          <p:spPr bwMode="auto">
            <a:xfrm>
              <a:off x="6344" y="0"/>
              <a:ext cx="5318129" cy="1642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21" name="图片 15">
              <a:extLst>
                <a:ext uri="{FF2B5EF4-FFF2-40B4-BE49-F238E27FC236}">
                  <a16:creationId xmlns:a16="http://schemas.microsoft.com/office/drawing/2014/main" id="{413B4B0F-1C73-48BA-9432-CD40C2674C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50633" r="2628"/>
            <a:stretch>
              <a:fillRect/>
            </a:stretch>
          </p:blipFill>
          <p:spPr bwMode="auto">
            <a:xfrm>
              <a:off x="0" y="1632435"/>
              <a:ext cx="5178427" cy="169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8919" name="文本框 18">
            <a:extLst>
              <a:ext uri="{FF2B5EF4-FFF2-40B4-BE49-F238E27FC236}">
                <a16:creationId xmlns:a16="http://schemas.microsoft.com/office/drawing/2014/main" id="{36D792DC-9498-4A49-B658-4416812DAC0C}"/>
              </a:ext>
            </a:extLst>
          </p:cNvPr>
          <p:cNvSpPr>
            <a:spLocks/>
          </p:cNvSpPr>
          <p:nvPr/>
        </p:nvSpPr>
        <p:spPr bwMode="auto">
          <a:xfrm>
            <a:off x="428625" y="4899025"/>
            <a:ext cx="2082800" cy="976313"/>
          </a:xfrm>
          <a:custGeom>
            <a:avLst/>
            <a:gdLst>
              <a:gd name="T0" fmla="*/ 1369767 w 2083287"/>
              <a:gd name="T1" fmla="*/ 0 h 976698"/>
              <a:gd name="T2" fmla="*/ 2070177 w 2083287"/>
              <a:gd name="T3" fmla="*/ 0 h 976698"/>
              <a:gd name="T4" fmla="*/ 2051118 w 2083287"/>
              <a:gd name="T5" fmla="*/ 196344 h 976698"/>
              <a:gd name="T6" fmla="*/ 1729937 w 2083287"/>
              <a:gd name="T7" fmla="*/ 704450 h 976698"/>
              <a:gd name="T8" fmla="*/ 816709 w 2083287"/>
              <a:gd name="T9" fmla="*/ 966356 h 976698"/>
              <a:gd name="T10" fmla="*/ 0 w 2083287"/>
              <a:gd name="T11" fmla="*/ 799496 h 976698"/>
              <a:gd name="T12" fmla="*/ 0 w 2083287"/>
              <a:gd name="T13" fmla="*/ 197535 h 976698"/>
              <a:gd name="T14" fmla="*/ 767917 w 2083287"/>
              <a:gd name="T15" fmla="*/ 442543 h 976698"/>
              <a:gd name="T16" fmla="*/ 1209154 w 2083287"/>
              <a:gd name="T17" fmla="*/ 320040 h 976698"/>
              <a:gd name="T18" fmla="*/ 1362286 w 2083287"/>
              <a:gd name="T19" fmla="*/ 78064 h 976698"/>
              <a:gd name="T20" fmla="*/ 1369767 w 2083287"/>
              <a:gd name="T21" fmla="*/ 0 h 97669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083287" h="976698">
                <a:moveTo>
                  <a:pt x="1378441" y="0"/>
                </a:moveTo>
                <a:lnTo>
                  <a:pt x="2083287" y="0"/>
                </a:lnTo>
                <a:lnTo>
                  <a:pt x="2064107" y="198447"/>
                </a:lnTo>
                <a:cubicBezTo>
                  <a:pt x="2021012" y="408454"/>
                  <a:pt x="1913273" y="579634"/>
                  <a:pt x="1740892" y="711989"/>
                </a:cubicBezTo>
                <a:cubicBezTo>
                  <a:pt x="1511050" y="888462"/>
                  <a:pt x="1204713" y="976698"/>
                  <a:pt x="821880" y="976698"/>
                </a:cubicBezTo>
                <a:cubicBezTo>
                  <a:pt x="481743" y="976698"/>
                  <a:pt x="207783" y="920483"/>
                  <a:pt x="0" y="808053"/>
                </a:cubicBezTo>
                <a:lnTo>
                  <a:pt x="0" y="199648"/>
                </a:lnTo>
                <a:cubicBezTo>
                  <a:pt x="220592" y="364736"/>
                  <a:pt x="478185" y="447280"/>
                  <a:pt x="772781" y="447280"/>
                </a:cubicBezTo>
                <a:cubicBezTo>
                  <a:pt x="959216" y="447280"/>
                  <a:pt x="1107226" y="406008"/>
                  <a:pt x="1216810" y="323464"/>
                </a:cubicBezTo>
                <a:cubicBezTo>
                  <a:pt x="1298998" y="261556"/>
                  <a:pt x="1350365" y="180035"/>
                  <a:pt x="1370912" y="78901"/>
                </a:cubicBezTo>
                <a:lnTo>
                  <a:pt x="137844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文本框 10">
            <a:extLst>
              <a:ext uri="{FF2B5EF4-FFF2-40B4-BE49-F238E27FC236}">
                <a16:creationId xmlns:a16="http://schemas.microsoft.com/office/drawing/2014/main" id="{0ADA1499-703E-4DB8-956E-F4490BC58BB2}"/>
              </a:ext>
            </a:extLst>
          </p:cNvPr>
          <p:cNvSpPr txBox="1">
            <a:spLocks noChangeArrowheads="1"/>
          </p:cNvSpPr>
          <p:nvPr/>
        </p:nvSpPr>
        <p:spPr bwMode="auto">
          <a:xfrm>
            <a:off x="174625" y="220663"/>
            <a:ext cx="545306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Good resources for reference</a:t>
            </a:r>
            <a:endParaRPr lang="zh-CN" altLang="en-US" sz="2400" b="1">
              <a:latin typeface="微软雅黑" panose="020B0503020204020204" pitchFamily="34" charset="-122"/>
              <a:ea typeface="微软雅黑" panose="020B0503020204020204" pitchFamily="34" charset="-122"/>
            </a:endParaRPr>
          </a:p>
        </p:txBody>
      </p:sp>
      <p:sp>
        <p:nvSpPr>
          <p:cNvPr id="39939" name="矩形 1">
            <a:extLst>
              <a:ext uri="{FF2B5EF4-FFF2-40B4-BE49-F238E27FC236}">
                <a16:creationId xmlns:a16="http://schemas.microsoft.com/office/drawing/2014/main" id="{A6D9F961-D358-4094-9C53-C4E1CD9A3413}"/>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15" name="Oval 10">
            <a:extLst>
              <a:ext uri="{FF2B5EF4-FFF2-40B4-BE49-F238E27FC236}">
                <a16:creationId xmlns:a16="http://schemas.microsoft.com/office/drawing/2014/main" id="{9216CF93-A106-4855-BDF2-AF143AB1FFCD}"/>
              </a:ext>
            </a:extLst>
          </p:cNvPr>
          <p:cNvSpPr>
            <a:spLocks noChangeAspect="1" noChangeArrowheads="1"/>
          </p:cNvSpPr>
          <p:nvPr/>
        </p:nvSpPr>
        <p:spPr bwMode="auto">
          <a:xfrm>
            <a:off x="976313" y="1041400"/>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6" name="Picture 15" descr="bulb.png">
            <a:extLst>
              <a:ext uri="{FF2B5EF4-FFF2-40B4-BE49-F238E27FC236}">
                <a16:creationId xmlns:a16="http://schemas.microsoft.com/office/drawing/2014/main" id="{AC520D9E-2BDF-4937-810A-DAE068D8ED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2838" y="123348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Oval 10">
            <a:extLst>
              <a:ext uri="{FF2B5EF4-FFF2-40B4-BE49-F238E27FC236}">
                <a16:creationId xmlns:a16="http://schemas.microsoft.com/office/drawing/2014/main" id="{977F7874-FCED-4BED-B257-B54FF349CF36}"/>
              </a:ext>
            </a:extLst>
          </p:cNvPr>
          <p:cNvSpPr>
            <a:spLocks noChangeAspect="1" noChangeArrowheads="1"/>
          </p:cNvSpPr>
          <p:nvPr/>
        </p:nvSpPr>
        <p:spPr bwMode="auto">
          <a:xfrm>
            <a:off x="976313" y="2076450"/>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9" name="Picture 15" descr="bulb.png">
            <a:extLst>
              <a:ext uri="{FF2B5EF4-FFF2-40B4-BE49-F238E27FC236}">
                <a16:creationId xmlns:a16="http://schemas.microsoft.com/office/drawing/2014/main" id="{25E2C091-18E6-4D47-B8AF-C45CE56829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2838" y="2182813"/>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矩形 13">
            <a:extLst>
              <a:ext uri="{FF2B5EF4-FFF2-40B4-BE49-F238E27FC236}">
                <a16:creationId xmlns:a16="http://schemas.microsoft.com/office/drawing/2014/main" id="{F9F95E92-A883-4608-9AE0-BC3D1E4344CA}"/>
              </a:ext>
            </a:extLst>
          </p:cNvPr>
          <p:cNvSpPr>
            <a:spLocks noChangeArrowheads="1"/>
          </p:cNvSpPr>
          <p:nvPr/>
        </p:nvSpPr>
        <p:spPr bwMode="auto">
          <a:xfrm>
            <a:off x="1838325" y="927100"/>
            <a:ext cx="865505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Python</a:t>
            </a:r>
            <a:r>
              <a:rPr lang="zh-CN" altLang="en-US"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3.12.5</a:t>
            </a:r>
          </a:p>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hlinkClick r:id="rId4"/>
              </a:rPr>
              <a:t>https://www.python.org/downloads/release/python-3125/</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p>
        </p:txBody>
      </p:sp>
      <p:sp>
        <p:nvSpPr>
          <p:cNvPr id="24" name="矩形 13">
            <a:extLst>
              <a:ext uri="{FF2B5EF4-FFF2-40B4-BE49-F238E27FC236}">
                <a16:creationId xmlns:a16="http://schemas.microsoft.com/office/drawing/2014/main" id="{ECBC25EA-22D5-428B-B510-CC06AC333415}"/>
              </a:ext>
            </a:extLst>
          </p:cNvPr>
          <p:cNvSpPr>
            <a:spLocks noChangeArrowheads="1"/>
          </p:cNvSpPr>
          <p:nvPr/>
        </p:nvSpPr>
        <p:spPr bwMode="auto">
          <a:xfrm>
            <a:off x="1838324" y="2003425"/>
            <a:ext cx="9924889" cy="768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10 Best Python Libraries for NLP in 2024 and their Use Cases</a:t>
            </a:r>
          </a:p>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hlinkClick r:id="rId5"/>
              </a:rPr>
              <a:t>https://www.unite.ai/10-best-python-libraries-for-natural-language-processing/</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p>
        </p:txBody>
      </p:sp>
      <p:sp>
        <p:nvSpPr>
          <p:cNvPr id="10" name="Oval 10">
            <a:extLst>
              <a:ext uri="{FF2B5EF4-FFF2-40B4-BE49-F238E27FC236}">
                <a16:creationId xmlns:a16="http://schemas.microsoft.com/office/drawing/2014/main" id="{55668441-95EE-4FEF-8EC7-2DEA6997B93D}"/>
              </a:ext>
            </a:extLst>
          </p:cNvPr>
          <p:cNvSpPr>
            <a:spLocks noChangeAspect="1" noChangeArrowheads="1"/>
          </p:cNvSpPr>
          <p:nvPr/>
        </p:nvSpPr>
        <p:spPr bwMode="auto">
          <a:xfrm>
            <a:off x="947738" y="328612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1" name="Picture 15" descr="bulb.png">
            <a:extLst>
              <a:ext uri="{FF2B5EF4-FFF2-40B4-BE49-F238E27FC236}">
                <a16:creationId xmlns:a16="http://schemas.microsoft.com/office/drawing/2014/main" id="{F47336E1-2746-497D-8B89-AFCFD57DEB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263" y="344963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3">
            <a:extLst>
              <a:ext uri="{FF2B5EF4-FFF2-40B4-BE49-F238E27FC236}">
                <a16:creationId xmlns:a16="http://schemas.microsoft.com/office/drawing/2014/main" id="{4AE567ED-39DF-4A81-A589-1A30C1FABB1A}"/>
              </a:ext>
            </a:extLst>
          </p:cNvPr>
          <p:cNvSpPr>
            <a:spLocks noChangeArrowheads="1"/>
          </p:cNvSpPr>
          <p:nvPr/>
        </p:nvSpPr>
        <p:spPr bwMode="auto">
          <a:xfrm>
            <a:off x="1838325" y="3114675"/>
            <a:ext cx="10219356" cy="1138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Top 20 Python Libraries You Must Know In 2024</a:t>
            </a:r>
          </a:p>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hlinkClick r:id="rId6"/>
              </a:rPr>
              <a:t>https://medium.com/@codingwinner/top-20-python-libraries-you-must-know-in-2024-e075c8e50ecf</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p>
        </p:txBody>
      </p:sp>
      <p:sp>
        <p:nvSpPr>
          <p:cNvPr id="13" name="Oval 10">
            <a:extLst>
              <a:ext uri="{FF2B5EF4-FFF2-40B4-BE49-F238E27FC236}">
                <a16:creationId xmlns:a16="http://schemas.microsoft.com/office/drawing/2014/main" id="{7F3943F2-4842-4FFF-B137-9EA467633D64}"/>
              </a:ext>
            </a:extLst>
          </p:cNvPr>
          <p:cNvSpPr>
            <a:spLocks noChangeAspect="1" noChangeArrowheads="1"/>
          </p:cNvSpPr>
          <p:nvPr/>
        </p:nvSpPr>
        <p:spPr bwMode="auto">
          <a:xfrm>
            <a:off x="966788" y="4641256"/>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4" name="Picture 15" descr="bulb.png">
            <a:extLst>
              <a:ext uri="{FF2B5EF4-FFF2-40B4-BE49-F238E27FC236}">
                <a16:creationId xmlns:a16="http://schemas.microsoft.com/office/drawing/2014/main" id="{31735B37-1B54-47DF-87AF-BD683A4FB6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3313" y="4804769"/>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矩形 13">
            <a:extLst>
              <a:ext uri="{FF2B5EF4-FFF2-40B4-BE49-F238E27FC236}">
                <a16:creationId xmlns:a16="http://schemas.microsoft.com/office/drawing/2014/main" id="{F67A67C2-5A2F-4E1A-A6B1-6E2833DDF2C5}"/>
              </a:ext>
            </a:extLst>
          </p:cNvPr>
          <p:cNvSpPr>
            <a:spLocks noChangeArrowheads="1"/>
          </p:cNvSpPr>
          <p:nvPr/>
        </p:nvSpPr>
        <p:spPr bwMode="auto">
          <a:xfrm>
            <a:off x="1838325" y="4505484"/>
            <a:ext cx="865505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buNone/>
            </a:pPr>
            <a:r>
              <a:rPr lang="en-US" altLang="zh-CN" sz="2000" dirty="0" err="1">
                <a:solidFill>
                  <a:srgbClr val="445469"/>
                </a:solidFill>
                <a:latin typeface="微软雅黑" panose="020B0503020204020204" pitchFamily="34" charset="-122"/>
                <a:ea typeface="微软雅黑" panose="020B0503020204020204" pitchFamily="34" charset="-122"/>
                <a:sym typeface="Arial" panose="020B0604020202020204" pitchFamily="34" charset="0"/>
              </a:rPr>
              <a:t>Allennlp</a:t>
            </a:r>
            <a:endPar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hlinkClick r:id="rId7"/>
              </a:rPr>
              <a:t>https://github.com/allenai/allennlp</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p>
        </p:txBody>
      </p:sp>
      <p:sp>
        <p:nvSpPr>
          <p:cNvPr id="20" name="Oval 10">
            <a:extLst>
              <a:ext uri="{FF2B5EF4-FFF2-40B4-BE49-F238E27FC236}">
                <a16:creationId xmlns:a16="http://schemas.microsoft.com/office/drawing/2014/main" id="{CD75FE04-7347-4614-AC28-20F065A9B071}"/>
              </a:ext>
            </a:extLst>
          </p:cNvPr>
          <p:cNvSpPr>
            <a:spLocks noChangeAspect="1" noChangeArrowheads="1"/>
          </p:cNvSpPr>
          <p:nvPr/>
        </p:nvSpPr>
        <p:spPr bwMode="auto">
          <a:xfrm>
            <a:off x="976313" y="576262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21" name="Picture 15" descr="bulb.png">
            <a:extLst>
              <a:ext uri="{FF2B5EF4-FFF2-40B4-BE49-F238E27FC236}">
                <a16:creationId xmlns:a16="http://schemas.microsoft.com/office/drawing/2014/main" id="{7810C8F3-24C4-4756-9859-EBF7DE546B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2838" y="592613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矩形 13">
            <a:extLst>
              <a:ext uri="{FF2B5EF4-FFF2-40B4-BE49-F238E27FC236}">
                <a16:creationId xmlns:a16="http://schemas.microsoft.com/office/drawing/2014/main" id="{A89FCADE-5060-40E5-8340-554AFC21C08D}"/>
              </a:ext>
            </a:extLst>
          </p:cNvPr>
          <p:cNvSpPr>
            <a:spLocks noChangeArrowheads="1"/>
          </p:cNvSpPr>
          <p:nvPr/>
        </p:nvSpPr>
        <p:spPr bwMode="auto">
          <a:xfrm>
            <a:off x="1847850" y="5657850"/>
            <a:ext cx="865505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Hugging Face: </a:t>
            </a:r>
          </a:p>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hlinkClick r:id="rId8"/>
              </a:rPr>
              <a:t>https://huggingface.co</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ppt_x"/>
                                          </p:val>
                                        </p:tav>
                                        <p:tav tm="100000">
                                          <p:val>
                                            <p:strVal val="#ppt_x"/>
                                          </p:val>
                                        </p:tav>
                                      </p:tavLst>
                                    </p:anim>
                                    <p:anim calcmode="lin" valueType="num">
                                      <p:cBhvr additive="base">
                                        <p:cTn id="22" dur="500" fill="hold"/>
                                        <p:tgtEl>
                                          <p:spTgt spid="17"/>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ppt_x"/>
                                          </p:val>
                                        </p:tav>
                                        <p:tav tm="100000">
                                          <p:val>
                                            <p:strVal val="#ppt_x"/>
                                          </p:val>
                                        </p:tav>
                                      </p:tavLst>
                                    </p:anim>
                                    <p:anim calcmode="lin" valueType="num">
                                      <p:cBhvr additive="base">
                                        <p:cTn id="3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ppt_x"/>
                                          </p:val>
                                        </p:tav>
                                        <p:tav tm="100000">
                                          <p:val>
                                            <p:strVal val="#ppt_x"/>
                                          </p:val>
                                        </p:tav>
                                      </p:tavLst>
                                    </p:anim>
                                    <p:anim calcmode="lin" valueType="num">
                                      <p:cBhvr additive="base">
                                        <p:cTn id="36" dur="500" fill="hold"/>
                                        <p:tgtEl>
                                          <p:spTgt spid="10"/>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additive="base">
                                        <p:cTn id="39" dur="500" fill="hold"/>
                                        <p:tgtEl>
                                          <p:spTgt spid="11"/>
                                        </p:tgtEl>
                                        <p:attrNameLst>
                                          <p:attrName>ppt_x</p:attrName>
                                        </p:attrNameLst>
                                      </p:cBhvr>
                                      <p:tavLst>
                                        <p:tav tm="0">
                                          <p:val>
                                            <p:strVal val="#ppt_x"/>
                                          </p:val>
                                        </p:tav>
                                        <p:tav tm="100000">
                                          <p:val>
                                            <p:strVal val="#ppt_x"/>
                                          </p:val>
                                        </p:tav>
                                      </p:tavLst>
                                    </p:anim>
                                    <p:anim calcmode="lin" valueType="num">
                                      <p:cBhvr additive="base">
                                        <p:cTn id="40" dur="500" fill="hold"/>
                                        <p:tgtEl>
                                          <p:spTgt spid="11"/>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fill="hold"/>
                                        <p:tgtEl>
                                          <p:spTgt spid="12"/>
                                        </p:tgtEl>
                                        <p:attrNameLst>
                                          <p:attrName>ppt_x</p:attrName>
                                        </p:attrNameLst>
                                      </p:cBhvr>
                                      <p:tavLst>
                                        <p:tav tm="0">
                                          <p:val>
                                            <p:strVal val="#ppt_x"/>
                                          </p:val>
                                        </p:tav>
                                        <p:tav tm="100000">
                                          <p:val>
                                            <p:strVal val="#ppt_x"/>
                                          </p:val>
                                        </p:tav>
                                      </p:tavLst>
                                    </p:anim>
                                    <p:anim calcmode="lin" valueType="num">
                                      <p:cBhvr additive="base">
                                        <p:cTn id="4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additive="base">
                                        <p:cTn id="49" dur="500" fill="hold"/>
                                        <p:tgtEl>
                                          <p:spTgt spid="13"/>
                                        </p:tgtEl>
                                        <p:attrNameLst>
                                          <p:attrName>ppt_x</p:attrName>
                                        </p:attrNameLst>
                                      </p:cBhvr>
                                      <p:tavLst>
                                        <p:tav tm="0">
                                          <p:val>
                                            <p:strVal val="#ppt_x"/>
                                          </p:val>
                                        </p:tav>
                                        <p:tav tm="100000">
                                          <p:val>
                                            <p:strVal val="#ppt_x"/>
                                          </p:val>
                                        </p:tav>
                                      </p:tavLst>
                                    </p:anim>
                                    <p:anim calcmode="lin" valueType="num">
                                      <p:cBhvr additive="base">
                                        <p:cTn id="50" dur="500" fill="hold"/>
                                        <p:tgtEl>
                                          <p:spTgt spid="13"/>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additive="base">
                                        <p:cTn id="53" dur="500" fill="hold"/>
                                        <p:tgtEl>
                                          <p:spTgt spid="14"/>
                                        </p:tgtEl>
                                        <p:attrNameLst>
                                          <p:attrName>ppt_x</p:attrName>
                                        </p:attrNameLst>
                                      </p:cBhvr>
                                      <p:tavLst>
                                        <p:tav tm="0">
                                          <p:val>
                                            <p:strVal val="#ppt_x"/>
                                          </p:val>
                                        </p:tav>
                                        <p:tav tm="100000">
                                          <p:val>
                                            <p:strVal val="#ppt_x"/>
                                          </p:val>
                                        </p:tav>
                                      </p:tavLst>
                                    </p:anim>
                                    <p:anim calcmode="lin" valueType="num">
                                      <p:cBhvr additive="base">
                                        <p:cTn id="54" dur="500" fill="hold"/>
                                        <p:tgtEl>
                                          <p:spTgt spid="14"/>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18"/>
                                        </p:tgtEl>
                                        <p:attrNameLst>
                                          <p:attrName>style.visibility</p:attrName>
                                        </p:attrNameLst>
                                      </p:cBhvr>
                                      <p:to>
                                        <p:strVal val="visible"/>
                                      </p:to>
                                    </p:set>
                                    <p:anim calcmode="lin" valueType="num">
                                      <p:cBhvr additive="base">
                                        <p:cTn id="57" dur="500" fill="hold"/>
                                        <p:tgtEl>
                                          <p:spTgt spid="18"/>
                                        </p:tgtEl>
                                        <p:attrNameLst>
                                          <p:attrName>ppt_x</p:attrName>
                                        </p:attrNameLst>
                                      </p:cBhvr>
                                      <p:tavLst>
                                        <p:tav tm="0">
                                          <p:val>
                                            <p:strVal val="#ppt_x"/>
                                          </p:val>
                                        </p:tav>
                                        <p:tav tm="100000">
                                          <p:val>
                                            <p:strVal val="#ppt_x"/>
                                          </p:val>
                                        </p:tav>
                                      </p:tavLst>
                                    </p:anim>
                                    <p:anim calcmode="lin" valueType="num">
                                      <p:cBhvr additive="base">
                                        <p:cTn id="5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20"/>
                                        </p:tgtEl>
                                        <p:attrNameLst>
                                          <p:attrName>style.visibility</p:attrName>
                                        </p:attrNameLst>
                                      </p:cBhvr>
                                      <p:to>
                                        <p:strVal val="visible"/>
                                      </p:to>
                                    </p:set>
                                    <p:anim calcmode="lin" valueType="num">
                                      <p:cBhvr additive="base">
                                        <p:cTn id="63" dur="500" fill="hold"/>
                                        <p:tgtEl>
                                          <p:spTgt spid="20"/>
                                        </p:tgtEl>
                                        <p:attrNameLst>
                                          <p:attrName>ppt_x</p:attrName>
                                        </p:attrNameLst>
                                      </p:cBhvr>
                                      <p:tavLst>
                                        <p:tav tm="0">
                                          <p:val>
                                            <p:strVal val="#ppt_x"/>
                                          </p:val>
                                        </p:tav>
                                        <p:tav tm="100000">
                                          <p:val>
                                            <p:strVal val="#ppt_x"/>
                                          </p:val>
                                        </p:tav>
                                      </p:tavLst>
                                    </p:anim>
                                    <p:anim calcmode="lin" valueType="num">
                                      <p:cBhvr additive="base">
                                        <p:cTn id="64" dur="500" fill="hold"/>
                                        <p:tgtEl>
                                          <p:spTgt spid="20"/>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cBhvr additive="base">
                                        <p:cTn id="67" dur="500" fill="hold"/>
                                        <p:tgtEl>
                                          <p:spTgt spid="21"/>
                                        </p:tgtEl>
                                        <p:attrNameLst>
                                          <p:attrName>ppt_x</p:attrName>
                                        </p:attrNameLst>
                                      </p:cBhvr>
                                      <p:tavLst>
                                        <p:tav tm="0">
                                          <p:val>
                                            <p:strVal val="#ppt_x"/>
                                          </p:val>
                                        </p:tav>
                                        <p:tav tm="100000">
                                          <p:val>
                                            <p:strVal val="#ppt_x"/>
                                          </p:val>
                                        </p:tav>
                                      </p:tavLst>
                                    </p:anim>
                                    <p:anim calcmode="lin" valueType="num">
                                      <p:cBhvr additive="base">
                                        <p:cTn id="68" dur="500" fill="hold"/>
                                        <p:tgtEl>
                                          <p:spTgt spid="21"/>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 calcmode="lin" valueType="num">
                                      <p:cBhvr additive="base">
                                        <p:cTn id="71" dur="500" fill="hold"/>
                                        <p:tgtEl>
                                          <p:spTgt spid="23"/>
                                        </p:tgtEl>
                                        <p:attrNameLst>
                                          <p:attrName>ppt_x</p:attrName>
                                        </p:attrNameLst>
                                      </p:cBhvr>
                                      <p:tavLst>
                                        <p:tav tm="0">
                                          <p:val>
                                            <p:strVal val="#ppt_x"/>
                                          </p:val>
                                        </p:tav>
                                        <p:tav tm="100000">
                                          <p:val>
                                            <p:strVal val="#ppt_x"/>
                                          </p:val>
                                        </p:tav>
                                      </p:tavLst>
                                    </p:anim>
                                    <p:anim calcmode="lin" valueType="num">
                                      <p:cBhvr additive="base">
                                        <p:cTn id="7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22" grpId="0"/>
      <p:bldP spid="24" grpId="0"/>
      <p:bldP spid="10" grpId="0" animBg="1"/>
      <p:bldP spid="12" grpId="0"/>
      <p:bldP spid="13" grpId="0" animBg="1"/>
      <p:bldP spid="18" grpId="0"/>
      <p:bldP spid="20" grpId="0" animBg="1"/>
      <p:bldP spid="2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文本框 10">
            <a:extLst>
              <a:ext uri="{FF2B5EF4-FFF2-40B4-BE49-F238E27FC236}">
                <a16:creationId xmlns:a16="http://schemas.microsoft.com/office/drawing/2014/main" id="{A9398E9A-C69D-4448-8812-644A24A5DA4C}"/>
              </a:ext>
            </a:extLst>
          </p:cNvPr>
          <p:cNvSpPr txBox="1">
            <a:spLocks noChangeArrowheads="1"/>
          </p:cNvSpPr>
          <p:nvPr/>
        </p:nvSpPr>
        <p:spPr bwMode="auto">
          <a:xfrm>
            <a:off x="174625" y="220663"/>
            <a:ext cx="788193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All</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can</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be</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done</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in</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clouds</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(Recommended)</a:t>
            </a:r>
            <a:endParaRPr lang="zh-CN" altLang="en-US" sz="2400" b="1">
              <a:latin typeface="微软雅黑" panose="020B0503020204020204" pitchFamily="34" charset="-122"/>
              <a:ea typeface="微软雅黑" panose="020B0503020204020204" pitchFamily="34" charset="-122"/>
            </a:endParaRPr>
          </a:p>
        </p:txBody>
      </p:sp>
      <p:sp>
        <p:nvSpPr>
          <p:cNvPr id="41987" name="矩形 1">
            <a:extLst>
              <a:ext uri="{FF2B5EF4-FFF2-40B4-BE49-F238E27FC236}">
                <a16:creationId xmlns:a16="http://schemas.microsoft.com/office/drawing/2014/main" id="{315700A8-375C-42E1-916D-D13EF1C947FE}"/>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15" name="Oval 10">
            <a:extLst>
              <a:ext uri="{FF2B5EF4-FFF2-40B4-BE49-F238E27FC236}">
                <a16:creationId xmlns:a16="http://schemas.microsoft.com/office/drawing/2014/main" id="{D12C129A-3008-4048-8DE6-BE979B8B5FE8}"/>
              </a:ext>
            </a:extLst>
          </p:cNvPr>
          <p:cNvSpPr>
            <a:spLocks noChangeAspect="1" noChangeArrowheads="1"/>
          </p:cNvSpPr>
          <p:nvPr/>
        </p:nvSpPr>
        <p:spPr bwMode="auto">
          <a:xfrm>
            <a:off x="976313" y="1212850"/>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6" name="Picture 15" descr="bulb.png">
            <a:extLst>
              <a:ext uri="{FF2B5EF4-FFF2-40B4-BE49-F238E27FC236}">
                <a16:creationId xmlns:a16="http://schemas.microsoft.com/office/drawing/2014/main" id="{00C943C4-760A-49B9-9AB3-B7AA4B4AA4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2838" y="1376363"/>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Oval 10">
            <a:extLst>
              <a:ext uri="{FF2B5EF4-FFF2-40B4-BE49-F238E27FC236}">
                <a16:creationId xmlns:a16="http://schemas.microsoft.com/office/drawing/2014/main" id="{5928F501-35C7-41C0-AC55-F43ECE2D797F}"/>
              </a:ext>
            </a:extLst>
          </p:cNvPr>
          <p:cNvSpPr>
            <a:spLocks noChangeAspect="1" noChangeArrowheads="1"/>
          </p:cNvSpPr>
          <p:nvPr/>
        </p:nvSpPr>
        <p:spPr bwMode="auto">
          <a:xfrm>
            <a:off x="976313" y="256222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9" name="Picture 15" descr="bulb.png">
            <a:extLst>
              <a:ext uri="{FF2B5EF4-FFF2-40B4-BE49-F238E27FC236}">
                <a16:creationId xmlns:a16="http://schemas.microsoft.com/office/drawing/2014/main" id="{B7373CD5-46B8-448B-A13B-E475893996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2838" y="272573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矩形 13">
            <a:extLst>
              <a:ext uri="{FF2B5EF4-FFF2-40B4-BE49-F238E27FC236}">
                <a16:creationId xmlns:a16="http://schemas.microsoft.com/office/drawing/2014/main" id="{122DACF7-8292-4780-9CB3-B0345F59414F}"/>
              </a:ext>
            </a:extLst>
          </p:cNvPr>
          <p:cNvSpPr>
            <a:spLocks noChangeArrowheads="1"/>
          </p:cNvSpPr>
          <p:nvPr/>
        </p:nvSpPr>
        <p:spPr bwMode="auto">
          <a:xfrm>
            <a:off x="1838325" y="1260475"/>
            <a:ext cx="86550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Google</a:t>
            </a:r>
            <a:r>
              <a:rPr lang="zh-CN" altLang="en-US"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000" dirty="0" err="1">
                <a:solidFill>
                  <a:srgbClr val="445469"/>
                </a:solidFill>
                <a:latin typeface="微软雅黑" panose="020B0503020204020204" pitchFamily="34" charset="-122"/>
                <a:ea typeface="微软雅黑" panose="020B0503020204020204" pitchFamily="34" charset="-122"/>
                <a:sym typeface="Arial" panose="020B0604020202020204" pitchFamily="34" charset="0"/>
              </a:rPr>
              <a:t>Colab</a:t>
            </a:r>
            <a:r>
              <a:rPr lang="zh-CN" altLang="en-US"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hlinkClick r:id="rId4"/>
              </a:rPr>
              <a:t>https://colab.research.google.com/notebooks/welcome.ipynb</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p>
        </p:txBody>
      </p:sp>
      <p:sp>
        <p:nvSpPr>
          <p:cNvPr id="24" name="矩形 13">
            <a:extLst>
              <a:ext uri="{FF2B5EF4-FFF2-40B4-BE49-F238E27FC236}">
                <a16:creationId xmlns:a16="http://schemas.microsoft.com/office/drawing/2014/main" id="{E753E97A-3F29-4B0A-BAEF-896835BC3FAB}"/>
              </a:ext>
            </a:extLst>
          </p:cNvPr>
          <p:cNvSpPr>
            <a:spLocks noChangeArrowheads="1"/>
          </p:cNvSpPr>
          <p:nvPr/>
        </p:nvSpPr>
        <p:spPr bwMode="auto">
          <a:xfrm>
            <a:off x="1838325" y="2546350"/>
            <a:ext cx="865505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GitHub</a:t>
            </a:r>
          </a:p>
          <a:p>
            <a:pPr eaLnBrk="1" hangingPunct="1">
              <a:lnSpc>
                <a:spcPct val="120000"/>
              </a:lnSpc>
              <a:spcBef>
                <a:spcPct val="20000"/>
              </a:spcBef>
              <a:buFont typeface="Arial" panose="020B0604020202020204" pitchFamily="34" charset="0"/>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hlinkClick r:id="rId5"/>
              </a:rPr>
              <a:t>https://github.com</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p>
        </p:txBody>
      </p:sp>
      <p:sp>
        <p:nvSpPr>
          <p:cNvPr id="11" name="Oval 10">
            <a:extLst>
              <a:ext uri="{FF2B5EF4-FFF2-40B4-BE49-F238E27FC236}">
                <a16:creationId xmlns:a16="http://schemas.microsoft.com/office/drawing/2014/main" id="{F6B8D8A4-B117-4111-A614-F6D0B6586D19}"/>
              </a:ext>
            </a:extLst>
          </p:cNvPr>
          <p:cNvSpPr>
            <a:spLocks noChangeAspect="1" noChangeArrowheads="1"/>
          </p:cNvSpPr>
          <p:nvPr/>
        </p:nvSpPr>
        <p:spPr bwMode="auto">
          <a:xfrm>
            <a:off x="966788" y="4146550"/>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2" name="Picture 11" descr="bulb.png">
            <a:extLst>
              <a:ext uri="{FF2B5EF4-FFF2-40B4-BE49-F238E27FC236}">
                <a16:creationId xmlns:a16="http://schemas.microsoft.com/office/drawing/2014/main" id="{3BDABAD8-9B3D-4E87-B86C-6FB1149915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3313" y="4310063"/>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矩形 13">
            <a:extLst>
              <a:ext uri="{FF2B5EF4-FFF2-40B4-BE49-F238E27FC236}">
                <a16:creationId xmlns:a16="http://schemas.microsoft.com/office/drawing/2014/main" id="{6648CE8B-2C62-4BB6-A9F8-7016E9B61679}"/>
              </a:ext>
            </a:extLst>
          </p:cNvPr>
          <p:cNvSpPr>
            <a:spLocks noChangeArrowheads="1"/>
          </p:cNvSpPr>
          <p:nvPr/>
        </p:nvSpPr>
        <p:spPr bwMode="auto">
          <a:xfrm>
            <a:off x="1819275" y="4051300"/>
            <a:ext cx="865505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PyCharm</a:t>
            </a:r>
            <a:r>
              <a:rPr lang="zh-CN" altLang="en-US"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Version: PyCharm 2024.2</a:t>
            </a:r>
          </a:p>
          <a:p>
            <a:pPr>
              <a:lnSpc>
                <a:spcPct val="120000"/>
              </a:lnSpc>
              <a:spcBef>
                <a:spcPct val="20000"/>
              </a:spcBef>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hlinkClick r:id="rId6"/>
              </a:rPr>
              <a:t>https://www.jetbrains.com/pycharm/whatsnew/</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ppt_x"/>
                                          </p:val>
                                        </p:tav>
                                        <p:tav tm="100000">
                                          <p:val>
                                            <p:strVal val="#ppt_x"/>
                                          </p:val>
                                        </p:tav>
                                      </p:tavLst>
                                    </p:anim>
                                    <p:anim calcmode="lin" valueType="num">
                                      <p:cBhvr additive="base">
                                        <p:cTn id="22" dur="500" fill="hold"/>
                                        <p:tgtEl>
                                          <p:spTgt spid="17"/>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ppt_x"/>
                                          </p:val>
                                        </p:tav>
                                        <p:tav tm="100000">
                                          <p:val>
                                            <p:strVal val="#ppt_x"/>
                                          </p:val>
                                        </p:tav>
                                      </p:tavLst>
                                    </p:anim>
                                    <p:anim calcmode="lin" valueType="num">
                                      <p:cBhvr additive="base">
                                        <p:cTn id="3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ppt_x"/>
                                          </p:val>
                                        </p:tav>
                                        <p:tav tm="100000">
                                          <p:val>
                                            <p:strVal val="#ppt_x"/>
                                          </p:val>
                                        </p:tav>
                                      </p:tavLst>
                                    </p:anim>
                                    <p:anim calcmode="lin" valueType="num">
                                      <p:cBhvr additive="base">
                                        <p:cTn id="40" dur="500" fill="hold"/>
                                        <p:tgtEl>
                                          <p:spTgt spid="12"/>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fill="hold"/>
                                        <p:tgtEl>
                                          <p:spTgt spid="14"/>
                                        </p:tgtEl>
                                        <p:attrNameLst>
                                          <p:attrName>ppt_x</p:attrName>
                                        </p:attrNameLst>
                                      </p:cBhvr>
                                      <p:tavLst>
                                        <p:tav tm="0">
                                          <p:val>
                                            <p:strVal val="#ppt_x"/>
                                          </p:val>
                                        </p:tav>
                                        <p:tav tm="100000">
                                          <p:val>
                                            <p:strVal val="#ppt_x"/>
                                          </p:val>
                                        </p:tav>
                                      </p:tavLst>
                                    </p:anim>
                                    <p:anim calcmode="lin" valueType="num">
                                      <p:cBhvr additive="base">
                                        <p:cTn id="4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22" grpId="0"/>
      <p:bldP spid="24" grpId="0"/>
      <p:bldP spid="11" grpId="0" animBg="1"/>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图片 20">
            <a:extLst>
              <a:ext uri="{FF2B5EF4-FFF2-40B4-BE49-F238E27FC236}">
                <a16:creationId xmlns:a16="http://schemas.microsoft.com/office/drawing/2014/main" id="{87616420-2665-4E6C-8DD0-0D09306A7B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2075" y="354013"/>
            <a:ext cx="7481888" cy="374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7" name="矩形 6">
            <a:extLst>
              <a:ext uri="{FF2B5EF4-FFF2-40B4-BE49-F238E27FC236}">
                <a16:creationId xmlns:a16="http://schemas.microsoft.com/office/drawing/2014/main" id="{E7349929-DC9F-4438-8A6D-8C9331B35BCD}"/>
              </a:ext>
            </a:extLst>
          </p:cNvPr>
          <p:cNvSpPr>
            <a:spLocks noChangeArrowheads="1"/>
          </p:cNvSpPr>
          <p:nvPr/>
        </p:nvSpPr>
        <p:spPr bwMode="auto">
          <a:xfrm>
            <a:off x="0" y="4902200"/>
            <a:ext cx="12192000" cy="195580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6148" name="文本框 8">
            <a:extLst>
              <a:ext uri="{FF2B5EF4-FFF2-40B4-BE49-F238E27FC236}">
                <a16:creationId xmlns:a16="http://schemas.microsoft.com/office/drawing/2014/main" id="{CC6B7E24-29D0-4D65-B004-3B3CF702D5CF}"/>
              </a:ext>
            </a:extLst>
          </p:cNvPr>
          <p:cNvSpPr txBox="1">
            <a:spLocks noChangeArrowheads="1"/>
          </p:cNvSpPr>
          <p:nvPr/>
        </p:nvSpPr>
        <p:spPr bwMode="auto">
          <a:xfrm>
            <a:off x="0" y="1571625"/>
            <a:ext cx="1495425" cy="538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34400" b="1">
                <a:solidFill>
                  <a:srgbClr val="1C4885"/>
                </a:solidFill>
                <a:latin typeface="微软雅黑" panose="020B0503020204020204" pitchFamily="34" charset="-122"/>
                <a:ea typeface="微软雅黑" panose="020B0503020204020204" pitchFamily="34" charset="-122"/>
              </a:rPr>
              <a:t>1</a:t>
            </a:r>
            <a:endParaRPr lang="zh-CN" altLang="en-US" sz="34400" b="1">
              <a:solidFill>
                <a:srgbClr val="1C4885"/>
              </a:solidFill>
              <a:latin typeface="微软雅黑" panose="020B0503020204020204" pitchFamily="34" charset="-122"/>
              <a:ea typeface="微软雅黑" panose="020B0503020204020204" pitchFamily="34" charset="-122"/>
            </a:endParaRPr>
          </a:p>
        </p:txBody>
      </p:sp>
      <p:grpSp>
        <p:nvGrpSpPr>
          <p:cNvPr id="6149" name="组合 13">
            <a:extLst>
              <a:ext uri="{FF2B5EF4-FFF2-40B4-BE49-F238E27FC236}">
                <a16:creationId xmlns:a16="http://schemas.microsoft.com/office/drawing/2014/main" id="{8472D2B0-254C-44B8-8C9A-DAAD23995D27}"/>
              </a:ext>
            </a:extLst>
          </p:cNvPr>
          <p:cNvGrpSpPr>
            <a:grpSpLocks noChangeAspect="1"/>
          </p:cNvGrpSpPr>
          <p:nvPr/>
        </p:nvGrpSpPr>
        <p:grpSpPr bwMode="auto">
          <a:xfrm>
            <a:off x="6804025" y="3178175"/>
            <a:ext cx="5578475" cy="3481388"/>
            <a:chOff x="0" y="0"/>
            <a:chExt cx="5324473" cy="3322983"/>
          </a:xfrm>
        </p:grpSpPr>
        <p:pic>
          <p:nvPicPr>
            <p:cNvPr id="6152" name="图片 14">
              <a:extLst>
                <a:ext uri="{FF2B5EF4-FFF2-40B4-BE49-F238E27FC236}">
                  <a16:creationId xmlns:a16="http://schemas.microsoft.com/office/drawing/2014/main" id="{0D1BB74E-F255-46EE-A474-12B9BF5EAC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52040"/>
            <a:stretch>
              <a:fillRect/>
            </a:stretch>
          </p:blipFill>
          <p:spPr bwMode="auto">
            <a:xfrm>
              <a:off x="6344" y="0"/>
              <a:ext cx="5318129" cy="1642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53" name="图片 15">
              <a:extLst>
                <a:ext uri="{FF2B5EF4-FFF2-40B4-BE49-F238E27FC236}">
                  <a16:creationId xmlns:a16="http://schemas.microsoft.com/office/drawing/2014/main" id="{2F6D95D1-B80C-40D6-84E6-727146294A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50633" r="2628"/>
            <a:stretch>
              <a:fillRect/>
            </a:stretch>
          </p:blipFill>
          <p:spPr bwMode="auto">
            <a:xfrm>
              <a:off x="0" y="1632435"/>
              <a:ext cx="5178427" cy="169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150" name="文本框 19">
            <a:extLst>
              <a:ext uri="{FF2B5EF4-FFF2-40B4-BE49-F238E27FC236}">
                <a16:creationId xmlns:a16="http://schemas.microsoft.com/office/drawing/2014/main" id="{DE6E5B2E-4D4A-46D4-8F5E-EBA01022E2CA}"/>
              </a:ext>
            </a:extLst>
          </p:cNvPr>
          <p:cNvSpPr>
            <a:spLocks/>
          </p:cNvSpPr>
          <p:nvPr/>
        </p:nvSpPr>
        <p:spPr bwMode="auto">
          <a:xfrm>
            <a:off x="490538" y="4902200"/>
            <a:ext cx="2063750" cy="915988"/>
          </a:xfrm>
          <a:custGeom>
            <a:avLst/>
            <a:gdLst>
              <a:gd name="T0" fmla="*/ 684519 w 2064307"/>
              <a:gd name="T1" fmla="*/ 0 h 916126"/>
              <a:gd name="T2" fmla="*/ 1369040 w 2064307"/>
              <a:gd name="T3" fmla="*/ 0 h 916126"/>
              <a:gd name="T4" fmla="*/ 1369040 w 2064307"/>
              <a:gd name="T5" fmla="*/ 366009 h 916126"/>
              <a:gd name="T6" fmla="*/ 2049321 w 2064307"/>
              <a:gd name="T7" fmla="*/ 366009 h 916126"/>
              <a:gd name="T8" fmla="*/ 2049321 w 2064307"/>
              <a:gd name="T9" fmla="*/ 912402 h 916126"/>
              <a:gd name="T10" fmla="*/ 0 w 2064307"/>
              <a:gd name="T11" fmla="*/ 912402 h 916126"/>
              <a:gd name="T12" fmla="*/ 0 w 2064307"/>
              <a:gd name="T13" fmla="*/ 366009 h 916126"/>
              <a:gd name="T14" fmla="*/ 684519 w 2064307"/>
              <a:gd name="T15" fmla="*/ 366009 h 916126"/>
              <a:gd name="T16" fmla="*/ 684519 w 2064307"/>
              <a:gd name="T17" fmla="*/ 0 h 9161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064307" h="916126">
                <a:moveTo>
                  <a:pt x="689525" y="0"/>
                </a:moveTo>
                <a:lnTo>
                  <a:pt x="1379051" y="0"/>
                </a:lnTo>
                <a:lnTo>
                  <a:pt x="1379051" y="367494"/>
                </a:lnTo>
                <a:lnTo>
                  <a:pt x="2064307" y="367494"/>
                </a:lnTo>
                <a:lnTo>
                  <a:pt x="2064307" y="916126"/>
                </a:lnTo>
                <a:lnTo>
                  <a:pt x="0" y="916126"/>
                </a:lnTo>
                <a:lnTo>
                  <a:pt x="0" y="367494"/>
                </a:lnTo>
                <a:lnTo>
                  <a:pt x="689525" y="367494"/>
                </a:lnTo>
                <a:lnTo>
                  <a:pt x="689525"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151" name="文本框 12">
            <a:extLst>
              <a:ext uri="{FF2B5EF4-FFF2-40B4-BE49-F238E27FC236}">
                <a16:creationId xmlns:a16="http://schemas.microsoft.com/office/drawing/2014/main" id="{70D919F2-D8EC-4FDE-8752-A86463794136}"/>
              </a:ext>
            </a:extLst>
          </p:cNvPr>
          <p:cNvSpPr txBox="1">
            <a:spLocks noChangeArrowheads="1"/>
          </p:cNvSpPr>
          <p:nvPr/>
        </p:nvSpPr>
        <p:spPr bwMode="auto">
          <a:xfrm>
            <a:off x="2136775" y="2892425"/>
            <a:ext cx="8472488"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6000" b="1">
                <a:solidFill>
                  <a:srgbClr val="1C4885"/>
                </a:solidFill>
                <a:latin typeface="微软雅黑" panose="020B0503020204020204" pitchFamily="34" charset="-122"/>
                <a:ea typeface="微软雅黑" panose="020B0503020204020204" pitchFamily="34" charset="-122"/>
              </a:rPr>
              <a:t>What and Why</a:t>
            </a:r>
            <a:r>
              <a:rPr lang="zh-CN" altLang="en-US" sz="6000" b="1">
                <a:solidFill>
                  <a:srgbClr val="1C4885"/>
                </a:solidFill>
                <a:latin typeface="微软雅黑" panose="020B0503020204020204" pitchFamily="34" charset="-122"/>
                <a:ea typeface="微软雅黑" panose="020B0503020204020204" pitchFamily="34" charset="-122"/>
              </a:rPr>
              <a:t> </a:t>
            </a:r>
            <a:r>
              <a:rPr lang="en-US" altLang="zh-CN" sz="6000" b="1">
                <a:solidFill>
                  <a:srgbClr val="1C4885"/>
                </a:solidFill>
                <a:latin typeface="微软雅黑" panose="020B0503020204020204" pitchFamily="34" charset="-122"/>
                <a:ea typeface="微软雅黑" panose="020B0503020204020204" pitchFamily="34" charset="-122"/>
              </a:rPr>
              <a:t>is</a:t>
            </a:r>
            <a:r>
              <a:rPr lang="zh-CN" altLang="en-US" sz="6000" b="1">
                <a:solidFill>
                  <a:srgbClr val="1C4885"/>
                </a:solidFill>
                <a:latin typeface="微软雅黑" panose="020B0503020204020204" pitchFamily="34" charset="-122"/>
                <a:ea typeface="微软雅黑" panose="020B0503020204020204" pitchFamily="34" charset="-122"/>
              </a:rPr>
              <a:t> </a:t>
            </a:r>
            <a:r>
              <a:rPr lang="en-US" altLang="zh-CN" sz="6000" b="1">
                <a:solidFill>
                  <a:srgbClr val="1C4885"/>
                </a:solidFill>
                <a:latin typeface="微软雅黑" panose="020B0503020204020204" pitchFamily="34" charset="-122"/>
                <a:ea typeface="微软雅黑" panose="020B0503020204020204" pitchFamily="34" charset="-122"/>
              </a:rPr>
              <a:t>Python?</a:t>
            </a:r>
            <a:endParaRPr lang="zh-CN" altLang="en-US" sz="6000" b="1">
              <a:solidFill>
                <a:srgbClr val="1C4885"/>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034" name="组合 13">
            <a:extLst>
              <a:ext uri="{FF2B5EF4-FFF2-40B4-BE49-F238E27FC236}">
                <a16:creationId xmlns:a16="http://schemas.microsoft.com/office/drawing/2014/main" id="{05369423-09BA-45FE-9B7C-FEED05FCA120}"/>
              </a:ext>
            </a:extLst>
          </p:cNvPr>
          <p:cNvGrpSpPr>
            <a:grpSpLocks noChangeAspect="1"/>
          </p:cNvGrpSpPr>
          <p:nvPr/>
        </p:nvGrpSpPr>
        <p:grpSpPr bwMode="auto">
          <a:xfrm>
            <a:off x="6804025" y="3178175"/>
            <a:ext cx="5578475" cy="3481388"/>
            <a:chOff x="0" y="0"/>
            <a:chExt cx="5324473" cy="3322983"/>
          </a:xfrm>
        </p:grpSpPr>
        <p:pic>
          <p:nvPicPr>
            <p:cNvPr id="44040" name="图片 14">
              <a:extLst>
                <a:ext uri="{FF2B5EF4-FFF2-40B4-BE49-F238E27FC236}">
                  <a16:creationId xmlns:a16="http://schemas.microsoft.com/office/drawing/2014/main" id="{BDBB4DED-EF61-47F4-8665-AA6AB5FD39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52040"/>
            <a:stretch>
              <a:fillRect/>
            </a:stretch>
          </p:blipFill>
          <p:spPr bwMode="auto">
            <a:xfrm>
              <a:off x="6344" y="0"/>
              <a:ext cx="5318129" cy="1642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041" name="图片 15">
              <a:extLst>
                <a:ext uri="{FF2B5EF4-FFF2-40B4-BE49-F238E27FC236}">
                  <a16:creationId xmlns:a16="http://schemas.microsoft.com/office/drawing/2014/main" id="{ED09FBF3-D49D-42A5-967C-C9BF37D3C2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50633" r="2628"/>
            <a:stretch>
              <a:fillRect/>
            </a:stretch>
          </p:blipFill>
          <p:spPr bwMode="auto">
            <a:xfrm>
              <a:off x="0" y="1632435"/>
              <a:ext cx="5178427" cy="169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44035" name="图片 20">
            <a:extLst>
              <a:ext uri="{FF2B5EF4-FFF2-40B4-BE49-F238E27FC236}">
                <a16:creationId xmlns:a16="http://schemas.microsoft.com/office/drawing/2014/main" id="{087D6971-31DC-42E5-B2B9-6903DE0F2D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2075" y="354013"/>
            <a:ext cx="7481888" cy="374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6" name="矩形 6">
            <a:extLst>
              <a:ext uri="{FF2B5EF4-FFF2-40B4-BE49-F238E27FC236}">
                <a16:creationId xmlns:a16="http://schemas.microsoft.com/office/drawing/2014/main" id="{EBBDD995-8D6C-4B5D-AFE7-7F96F6658FED}"/>
              </a:ext>
            </a:extLst>
          </p:cNvPr>
          <p:cNvSpPr>
            <a:spLocks noChangeArrowheads="1"/>
          </p:cNvSpPr>
          <p:nvPr/>
        </p:nvSpPr>
        <p:spPr bwMode="auto">
          <a:xfrm>
            <a:off x="0" y="4902200"/>
            <a:ext cx="12192000" cy="195580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4037" name="文本框 8">
            <a:extLst>
              <a:ext uri="{FF2B5EF4-FFF2-40B4-BE49-F238E27FC236}">
                <a16:creationId xmlns:a16="http://schemas.microsoft.com/office/drawing/2014/main" id="{673A3EF2-F473-4D3A-9942-DD8CB264ECF0}"/>
              </a:ext>
            </a:extLst>
          </p:cNvPr>
          <p:cNvSpPr txBox="1">
            <a:spLocks noChangeArrowheads="1"/>
          </p:cNvSpPr>
          <p:nvPr/>
        </p:nvSpPr>
        <p:spPr bwMode="auto">
          <a:xfrm>
            <a:off x="0" y="1571625"/>
            <a:ext cx="1495425" cy="538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34400" b="1">
                <a:solidFill>
                  <a:srgbClr val="1C4885"/>
                </a:solidFill>
                <a:latin typeface="微软雅黑" panose="020B0503020204020204" pitchFamily="34" charset="-122"/>
                <a:ea typeface="微软雅黑" panose="020B0503020204020204" pitchFamily="34" charset="-122"/>
              </a:rPr>
              <a:t>4</a:t>
            </a:r>
            <a:endParaRPr lang="zh-CN" altLang="en-US" sz="34400" b="1">
              <a:solidFill>
                <a:srgbClr val="1C4885"/>
              </a:solidFill>
              <a:latin typeface="微软雅黑" panose="020B0503020204020204" pitchFamily="34" charset="-122"/>
              <a:ea typeface="微软雅黑" panose="020B0503020204020204" pitchFamily="34" charset="-122"/>
            </a:endParaRPr>
          </a:p>
        </p:txBody>
      </p:sp>
      <p:sp>
        <p:nvSpPr>
          <p:cNvPr id="44038" name="文本框 12">
            <a:extLst>
              <a:ext uri="{FF2B5EF4-FFF2-40B4-BE49-F238E27FC236}">
                <a16:creationId xmlns:a16="http://schemas.microsoft.com/office/drawing/2014/main" id="{896946F9-9D21-40BB-BDEB-6AFA04CA135E}"/>
              </a:ext>
            </a:extLst>
          </p:cNvPr>
          <p:cNvSpPr txBox="1">
            <a:spLocks noChangeArrowheads="1"/>
          </p:cNvSpPr>
          <p:nvPr/>
        </p:nvSpPr>
        <p:spPr bwMode="auto">
          <a:xfrm>
            <a:off x="2632075" y="3975100"/>
            <a:ext cx="725805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5400" b="1">
                <a:solidFill>
                  <a:srgbClr val="1C4885"/>
                </a:solidFill>
                <a:latin typeface="微软雅黑" panose="020B0503020204020204" pitchFamily="34" charset="-122"/>
                <a:ea typeface="微软雅黑" panose="020B0503020204020204" pitchFamily="34" charset="-122"/>
              </a:rPr>
              <a:t>About</a:t>
            </a:r>
            <a:r>
              <a:rPr lang="zh-CN" altLang="en-US" sz="5400" b="1">
                <a:solidFill>
                  <a:srgbClr val="1C4885"/>
                </a:solidFill>
                <a:latin typeface="微软雅黑" panose="020B0503020204020204" pitchFamily="34" charset="-122"/>
                <a:ea typeface="微软雅黑" panose="020B0503020204020204" pitchFamily="34" charset="-122"/>
              </a:rPr>
              <a:t> </a:t>
            </a:r>
            <a:r>
              <a:rPr lang="en-US" altLang="zh-CN" sz="5400" b="1">
                <a:solidFill>
                  <a:srgbClr val="1C4885"/>
                </a:solidFill>
                <a:latin typeface="微软雅黑" panose="020B0503020204020204" pitchFamily="34" charset="-122"/>
                <a:ea typeface="微软雅黑" panose="020B0503020204020204" pitchFamily="34" charset="-122"/>
              </a:rPr>
              <a:t>the</a:t>
            </a:r>
            <a:r>
              <a:rPr lang="zh-CN" altLang="en-US" sz="5400" b="1">
                <a:solidFill>
                  <a:srgbClr val="1C4885"/>
                </a:solidFill>
                <a:latin typeface="微软雅黑" panose="020B0503020204020204" pitchFamily="34" charset="-122"/>
                <a:ea typeface="微软雅黑" panose="020B0503020204020204" pitchFamily="34" charset="-122"/>
              </a:rPr>
              <a:t> </a:t>
            </a:r>
            <a:r>
              <a:rPr lang="en-US" altLang="zh-CN" sz="5400" b="1">
                <a:solidFill>
                  <a:srgbClr val="1C4885"/>
                </a:solidFill>
                <a:latin typeface="微软雅黑" panose="020B0503020204020204" pitchFamily="34" charset="-122"/>
                <a:ea typeface="微软雅黑" panose="020B0503020204020204" pitchFamily="34" charset="-122"/>
              </a:rPr>
              <a:t>course</a:t>
            </a:r>
            <a:endParaRPr lang="zh-CN" altLang="en-US" sz="5400" b="1">
              <a:solidFill>
                <a:srgbClr val="1C4885"/>
              </a:solidFill>
              <a:latin typeface="微软雅黑" panose="020B0503020204020204" pitchFamily="34" charset="-122"/>
              <a:ea typeface="微软雅黑" panose="020B0503020204020204" pitchFamily="34" charset="-122"/>
            </a:endParaRPr>
          </a:p>
        </p:txBody>
      </p:sp>
      <p:sp>
        <p:nvSpPr>
          <p:cNvPr id="44039" name="文本框 17">
            <a:extLst>
              <a:ext uri="{FF2B5EF4-FFF2-40B4-BE49-F238E27FC236}">
                <a16:creationId xmlns:a16="http://schemas.microsoft.com/office/drawing/2014/main" id="{67F40995-0951-4140-A621-A0CB00FC6EE9}"/>
              </a:ext>
            </a:extLst>
          </p:cNvPr>
          <p:cNvSpPr>
            <a:spLocks/>
          </p:cNvSpPr>
          <p:nvPr/>
        </p:nvSpPr>
        <p:spPr bwMode="auto">
          <a:xfrm>
            <a:off x="168275" y="4889500"/>
            <a:ext cx="2484438" cy="928688"/>
          </a:xfrm>
          <a:custGeom>
            <a:avLst/>
            <a:gdLst>
              <a:gd name="T0" fmla="*/ 0 w 2484854"/>
              <a:gd name="T1" fmla="*/ 0 h 929514"/>
              <a:gd name="T2" fmla="*/ 2473646 w 2484854"/>
              <a:gd name="T3" fmla="*/ 0 h 929514"/>
              <a:gd name="T4" fmla="*/ 2473646 w 2484854"/>
              <a:gd name="T5" fmla="*/ 203034 h 929514"/>
              <a:gd name="T6" fmla="*/ 2074122 w 2484854"/>
              <a:gd name="T7" fmla="*/ 203034 h 929514"/>
              <a:gd name="T8" fmla="*/ 2074122 w 2484854"/>
              <a:gd name="T9" fmla="*/ 907467 h 929514"/>
              <a:gd name="T10" fmla="*/ 1447211 w 2484854"/>
              <a:gd name="T11" fmla="*/ 907467 h 929514"/>
              <a:gd name="T12" fmla="*/ 1447211 w 2484854"/>
              <a:gd name="T13" fmla="*/ 203034 h 929514"/>
              <a:gd name="T14" fmla="*/ 0 w 2484854"/>
              <a:gd name="T15" fmla="*/ 203034 h 929514"/>
              <a:gd name="T16" fmla="*/ 0 w 2484854"/>
              <a:gd name="T17" fmla="*/ 0 h 9295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484854" h="929514">
                <a:moveTo>
                  <a:pt x="0" y="0"/>
                </a:moveTo>
                <a:lnTo>
                  <a:pt x="2484854" y="0"/>
                </a:lnTo>
                <a:lnTo>
                  <a:pt x="2484854" y="207967"/>
                </a:lnTo>
                <a:lnTo>
                  <a:pt x="2083520" y="207967"/>
                </a:lnTo>
                <a:lnTo>
                  <a:pt x="2083520" y="929514"/>
                </a:lnTo>
                <a:lnTo>
                  <a:pt x="1453767" y="929514"/>
                </a:lnTo>
                <a:lnTo>
                  <a:pt x="1453767" y="207967"/>
                </a:lnTo>
                <a:lnTo>
                  <a:pt x="0" y="207967"/>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4F25A477-F09A-4A67-B0CE-D806933DBBCF}"/>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spcBef>
                <a:spcPct val="20000"/>
              </a:spcBef>
              <a:defRPr/>
            </a:pPr>
            <a:endParaRPr lang="en-US" altLang="zh-CN"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45059" name="组合 17">
            <a:extLst>
              <a:ext uri="{FF2B5EF4-FFF2-40B4-BE49-F238E27FC236}">
                <a16:creationId xmlns:a16="http://schemas.microsoft.com/office/drawing/2014/main" id="{9DAD527C-2D86-4AA5-B86D-828F03D63FD5}"/>
              </a:ext>
            </a:extLst>
          </p:cNvPr>
          <p:cNvGrpSpPr>
            <a:grpSpLocks/>
          </p:cNvGrpSpPr>
          <p:nvPr/>
        </p:nvGrpSpPr>
        <p:grpSpPr bwMode="auto">
          <a:xfrm>
            <a:off x="10625138" y="5580063"/>
            <a:ext cx="1566862" cy="1281112"/>
            <a:chOff x="694944" y="2097507"/>
            <a:chExt cx="4538312" cy="3707588"/>
          </a:xfrm>
        </p:grpSpPr>
        <p:pic>
          <p:nvPicPr>
            <p:cNvPr id="45064" name="Picture 20">
              <a:extLst>
                <a:ext uri="{FF2B5EF4-FFF2-40B4-BE49-F238E27FC236}">
                  <a16:creationId xmlns:a16="http://schemas.microsoft.com/office/drawing/2014/main" id="{E5A5D0EB-F0E0-4566-94A2-5E948469F67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5" name="图片 19">
              <a:extLst>
                <a:ext uri="{FF2B5EF4-FFF2-40B4-BE49-F238E27FC236}">
                  <a16:creationId xmlns:a16="http://schemas.microsoft.com/office/drawing/2014/main" id="{4650484D-F9E4-40A8-AD69-DF51C4B26682}"/>
                </a:ext>
              </a:extLst>
            </p:cNvPr>
            <p:cNvPicPr>
              <a:picLocks noChangeAspect="1"/>
            </p:cNvPicPr>
            <p:nvPr/>
          </p:nvPicPr>
          <p:blipFill>
            <a:blip r:embed="rId4">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393" name="TextBox 13">
            <a:extLst>
              <a:ext uri="{FF2B5EF4-FFF2-40B4-BE49-F238E27FC236}">
                <a16:creationId xmlns:a16="http://schemas.microsoft.com/office/drawing/2014/main" id="{18A9AB2F-F99A-48E1-9B13-F0E581C76885}"/>
              </a:ext>
            </a:extLst>
          </p:cNvPr>
          <p:cNvSpPr txBox="1">
            <a:spLocks noChangeArrowheads="1"/>
          </p:cNvSpPr>
          <p:nvPr/>
        </p:nvSpPr>
        <p:spPr bwMode="auto">
          <a:xfrm>
            <a:off x="939240" y="1965509"/>
            <a:ext cx="10154584"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marL="342900" indent="-342900"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Master key concepts and components of NLP and linguistics. </a:t>
            </a:r>
          </a:p>
          <a:p>
            <a:pPr eaLnBrk="1" hangingPunct="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Manipulate large corpora, explore linguistic models, and test empirical claims.</a:t>
            </a:r>
          </a:p>
          <a:p>
            <a:pPr eaLnBrk="1" hangingPunct="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Design and implement applications that process, manage, and analyze text data.</a:t>
            </a:r>
          </a:p>
          <a:p>
            <a:pPr eaLnBrk="1" hangingPunct="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Clean and preprocess raw text data using basic natural language processing techniques.</a:t>
            </a:r>
          </a:p>
          <a:p>
            <a:pPr eaLnBrk="1" hangingPunct="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Demonstrate the ability of extracting and analyzing information from text data using Python Program.</a:t>
            </a:r>
          </a:p>
          <a:p>
            <a:pPr eaLnBrk="1" hangingPunct="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Build robust systems to perform linguistic tasks with technological application. </a:t>
            </a:r>
          </a:p>
          <a:p>
            <a:pPr eaLnBrk="1" hangingPunct="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Document and report on information processing and applications. </a:t>
            </a:r>
          </a:p>
        </p:txBody>
      </p:sp>
      <p:sp>
        <p:nvSpPr>
          <p:cNvPr id="45061" name="矩形 1">
            <a:extLst>
              <a:ext uri="{FF2B5EF4-FFF2-40B4-BE49-F238E27FC236}">
                <a16:creationId xmlns:a16="http://schemas.microsoft.com/office/drawing/2014/main" id="{C04791CD-D68B-4370-80CC-BA260EF2BA81}"/>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5062" name="矩形 23">
            <a:extLst>
              <a:ext uri="{FF2B5EF4-FFF2-40B4-BE49-F238E27FC236}">
                <a16:creationId xmlns:a16="http://schemas.microsoft.com/office/drawing/2014/main" id="{9102B080-3CDE-444E-86DB-1500E38B9AF4}"/>
              </a:ext>
            </a:extLst>
          </p:cNvPr>
          <p:cNvSpPr>
            <a:spLocks noChangeArrowheads="1"/>
          </p:cNvSpPr>
          <p:nvPr/>
        </p:nvSpPr>
        <p:spPr bwMode="auto">
          <a:xfrm>
            <a:off x="144463" y="207963"/>
            <a:ext cx="48609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Goals and Learning Objectives</a:t>
            </a:r>
            <a:endParaRPr lang="zh-CN" altLang="en-US" sz="2400" b="1">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6393"/>
                                        </p:tgtEl>
                                        <p:attrNameLst>
                                          <p:attrName>style.visibility</p:attrName>
                                        </p:attrNameLst>
                                      </p:cBhvr>
                                      <p:to>
                                        <p:strVal val="visible"/>
                                      </p:to>
                                    </p:set>
                                    <p:animEffect transition="in" filter="blinds(horizontal)">
                                      <p:cBhvr>
                                        <p:cTn id="7" dur="500"/>
                                        <p:tgtEl>
                                          <p:spTgt spid="16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6B37FD07-6571-437E-8D34-A969061A0477}"/>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16389" name="组合 8">
            <a:extLst>
              <a:ext uri="{FF2B5EF4-FFF2-40B4-BE49-F238E27FC236}">
                <a16:creationId xmlns:a16="http://schemas.microsoft.com/office/drawing/2014/main" id="{5F55298D-99DE-44E3-A91F-217588E231B2}"/>
              </a:ext>
            </a:extLst>
          </p:cNvPr>
          <p:cNvGrpSpPr>
            <a:grpSpLocks/>
          </p:cNvGrpSpPr>
          <p:nvPr/>
        </p:nvGrpSpPr>
        <p:grpSpPr bwMode="auto">
          <a:xfrm>
            <a:off x="233142" y="1635125"/>
            <a:ext cx="546100" cy="541338"/>
            <a:chOff x="6912864" y="3136392"/>
            <a:chExt cx="649224" cy="649224"/>
          </a:xfrm>
        </p:grpSpPr>
        <p:sp>
          <p:nvSpPr>
            <p:cNvPr id="47122" name="Freeform 620">
              <a:extLst>
                <a:ext uri="{FF2B5EF4-FFF2-40B4-BE49-F238E27FC236}">
                  <a16:creationId xmlns:a16="http://schemas.microsoft.com/office/drawing/2014/main" id="{331D5B25-2ECD-4E9D-8CE8-A9D9E62A04D9}"/>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 name="椭圆 10">
              <a:extLst>
                <a:ext uri="{FF2B5EF4-FFF2-40B4-BE49-F238E27FC236}">
                  <a16:creationId xmlns:a16="http://schemas.microsoft.com/office/drawing/2014/main" id="{C023542A-668D-48B1-BAEC-E8022BECADAE}"/>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grpSp>
        <p:nvGrpSpPr>
          <p:cNvPr id="47108" name="组合 17">
            <a:extLst>
              <a:ext uri="{FF2B5EF4-FFF2-40B4-BE49-F238E27FC236}">
                <a16:creationId xmlns:a16="http://schemas.microsoft.com/office/drawing/2014/main" id="{12D42B35-1F2F-4B2F-95EA-C77E748B186C}"/>
              </a:ext>
            </a:extLst>
          </p:cNvPr>
          <p:cNvGrpSpPr>
            <a:grpSpLocks/>
          </p:cNvGrpSpPr>
          <p:nvPr/>
        </p:nvGrpSpPr>
        <p:grpSpPr bwMode="auto">
          <a:xfrm>
            <a:off x="10625138" y="5580063"/>
            <a:ext cx="1566862" cy="1281112"/>
            <a:chOff x="694944" y="2097507"/>
            <a:chExt cx="4538312" cy="3707588"/>
          </a:xfrm>
        </p:grpSpPr>
        <p:pic>
          <p:nvPicPr>
            <p:cNvPr id="47120" name="Picture 20">
              <a:extLst>
                <a:ext uri="{FF2B5EF4-FFF2-40B4-BE49-F238E27FC236}">
                  <a16:creationId xmlns:a16="http://schemas.microsoft.com/office/drawing/2014/main" id="{C33F9C9E-88E6-4868-A3C8-CF25814F3D9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121" name="图片 19">
              <a:extLst>
                <a:ext uri="{FF2B5EF4-FFF2-40B4-BE49-F238E27FC236}">
                  <a16:creationId xmlns:a16="http://schemas.microsoft.com/office/drawing/2014/main" id="{E1EE3BA5-EDAE-4C35-9E95-4024D1A8554D}"/>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393" name="TextBox 13">
            <a:extLst>
              <a:ext uri="{FF2B5EF4-FFF2-40B4-BE49-F238E27FC236}">
                <a16:creationId xmlns:a16="http://schemas.microsoft.com/office/drawing/2014/main" id="{58C3415F-6947-47C7-A399-D9ACE77B76F6}"/>
              </a:ext>
            </a:extLst>
          </p:cNvPr>
          <p:cNvSpPr txBox="1">
            <a:spLocks noChangeArrowheads="1"/>
          </p:cNvSpPr>
          <p:nvPr/>
        </p:nvSpPr>
        <p:spPr bwMode="auto">
          <a:xfrm>
            <a:off x="1012384" y="1597818"/>
            <a:ext cx="10381656"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Downey, Allen B. (2016). Think Python: How to Think Like a Computer Scientist, 2nd Edition. O’Reilly, ISBN-13: 978-1-491-93936-9.  (Required)</a:t>
            </a:r>
          </a:p>
        </p:txBody>
      </p:sp>
      <p:sp>
        <p:nvSpPr>
          <p:cNvPr id="47110" name="矩形 1">
            <a:extLst>
              <a:ext uri="{FF2B5EF4-FFF2-40B4-BE49-F238E27FC236}">
                <a16:creationId xmlns:a16="http://schemas.microsoft.com/office/drawing/2014/main" id="{C5ED8D14-291F-4760-867B-6DBD7E581D7D}"/>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7111" name="矩形 23">
            <a:extLst>
              <a:ext uri="{FF2B5EF4-FFF2-40B4-BE49-F238E27FC236}">
                <a16:creationId xmlns:a16="http://schemas.microsoft.com/office/drawing/2014/main" id="{2591ED75-A79C-45E0-AA8F-04AA86FA4C3C}"/>
              </a:ext>
            </a:extLst>
          </p:cNvPr>
          <p:cNvSpPr>
            <a:spLocks noChangeArrowheads="1"/>
          </p:cNvSpPr>
          <p:nvPr/>
        </p:nvSpPr>
        <p:spPr bwMode="auto">
          <a:xfrm>
            <a:off x="144463" y="207963"/>
            <a:ext cx="340201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Materials—Textbook</a:t>
            </a:r>
            <a:endParaRPr lang="zh-CN" altLang="en-US" sz="2400" b="1">
              <a:latin typeface="微软雅黑" panose="020B0503020204020204" pitchFamily="34" charset="-122"/>
              <a:ea typeface="微软雅黑" panose="020B0503020204020204" pitchFamily="34" charset="-122"/>
            </a:endParaRPr>
          </a:p>
        </p:txBody>
      </p:sp>
      <p:grpSp>
        <p:nvGrpSpPr>
          <p:cNvPr id="25" name="组合 8">
            <a:extLst>
              <a:ext uri="{FF2B5EF4-FFF2-40B4-BE49-F238E27FC236}">
                <a16:creationId xmlns:a16="http://schemas.microsoft.com/office/drawing/2014/main" id="{1A3F3049-58C6-45D2-9B77-2E5DE2EA336B}"/>
              </a:ext>
            </a:extLst>
          </p:cNvPr>
          <p:cNvGrpSpPr>
            <a:grpSpLocks/>
          </p:cNvGrpSpPr>
          <p:nvPr/>
        </p:nvGrpSpPr>
        <p:grpSpPr bwMode="auto">
          <a:xfrm>
            <a:off x="233142" y="2637444"/>
            <a:ext cx="546100" cy="539750"/>
            <a:chOff x="6912864" y="3136392"/>
            <a:chExt cx="649224" cy="649224"/>
          </a:xfrm>
        </p:grpSpPr>
        <p:sp>
          <p:nvSpPr>
            <p:cNvPr id="47118" name="Freeform 620">
              <a:extLst>
                <a:ext uri="{FF2B5EF4-FFF2-40B4-BE49-F238E27FC236}">
                  <a16:creationId xmlns:a16="http://schemas.microsoft.com/office/drawing/2014/main" id="{B868577D-DCA0-4833-A45C-5D3A26EF87E1}"/>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 name="椭圆 26">
              <a:extLst>
                <a:ext uri="{FF2B5EF4-FFF2-40B4-BE49-F238E27FC236}">
                  <a16:creationId xmlns:a16="http://schemas.microsoft.com/office/drawing/2014/main" id="{282284FF-51A8-4C49-B5CA-E69F7D8B6101}"/>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sp>
        <p:nvSpPr>
          <p:cNvPr id="28" name="TextBox 13">
            <a:extLst>
              <a:ext uri="{FF2B5EF4-FFF2-40B4-BE49-F238E27FC236}">
                <a16:creationId xmlns:a16="http://schemas.microsoft.com/office/drawing/2014/main" id="{AEA5F2E8-CDCF-454B-B985-953D3EDC903C}"/>
              </a:ext>
            </a:extLst>
          </p:cNvPr>
          <p:cNvSpPr txBox="1">
            <a:spLocks noChangeArrowheads="1"/>
          </p:cNvSpPr>
          <p:nvPr/>
        </p:nvSpPr>
        <p:spPr bwMode="auto">
          <a:xfrm>
            <a:off x="1012384" y="2581719"/>
            <a:ext cx="10712141"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20000"/>
              </a:spcBef>
              <a:buNone/>
            </a:pPr>
            <a:r>
              <a:rPr lang="en-US" altLang="zh-CN" sz="2000" b="1" dirty="0" err="1">
                <a:solidFill>
                  <a:srgbClr val="FF0000"/>
                </a:solidFill>
                <a:latin typeface="Arial" panose="020B0604020202020204" pitchFamily="34" charset="0"/>
                <a:ea typeface="微软雅黑" panose="020B0503020204020204" pitchFamily="34" charset="-122"/>
                <a:sym typeface="Arial" panose="020B0604020202020204" pitchFamily="34" charset="0"/>
              </a:rPr>
              <a:t>Hapke</a:t>
            </a:r>
            <a:r>
              <a:rPr lang="en-US" altLang="zh-CN"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 H., Howard, C., &amp; Lane, H. (2021). Natural Language Processing in Action: Understanding, analyzing, and generating text with Python (2nd Edition). Simon and Schuster. (Required)</a:t>
            </a:r>
          </a:p>
        </p:txBody>
      </p:sp>
      <p:grpSp>
        <p:nvGrpSpPr>
          <p:cNvPr id="21" name="组合 8">
            <a:extLst>
              <a:ext uri="{FF2B5EF4-FFF2-40B4-BE49-F238E27FC236}">
                <a16:creationId xmlns:a16="http://schemas.microsoft.com/office/drawing/2014/main" id="{CD8DE3F8-204B-44FD-9888-86D8B139B72C}"/>
              </a:ext>
            </a:extLst>
          </p:cNvPr>
          <p:cNvGrpSpPr>
            <a:grpSpLocks/>
          </p:cNvGrpSpPr>
          <p:nvPr/>
        </p:nvGrpSpPr>
        <p:grpSpPr bwMode="auto">
          <a:xfrm>
            <a:off x="241705" y="3704241"/>
            <a:ext cx="546100" cy="539750"/>
            <a:chOff x="6912864" y="3136392"/>
            <a:chExt cx="649224" cy="649224"/>
          </a:xfrm>
        </p:grpSpPr>
        <p:sp>
          <p:nvSpPr>
            <p:cNvPr id="24" name="Freeform 620">
              <a:extLst>
                <a:ext uri="{FF2B5EF4-FFF2-40B4-BE49-F238E27FC236}">
                  <a16:creationId xmlns:a16="http://schemas.microsoft.com/office/drawing/2014/main" id="{50E02BE5-4A51-402A-B3AA-657BA317BF5C}"/>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6" name="椭圆 26">
              <a:extLst>
                <a:ext uri="{FF2B5EF4-FFF2-40B4-BE49-F238E27FC236}">
                  <a16:creationId xmlns:a16="http://schemas.microsoft.com/office/drawing/2014/main" id="{F097BF74-9A34-4FE6-8001-87E0190956D3}"/>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sp>
        <p:nvSpPr>
          <p:cNvPr id="29" name="TextBox 13">
            <a:extLst>
              <a:ext uri="{FF2B5EF4-FFF2-40B4-BE49-F238E27FC236}">
                <a16:creationId xmlns:a16="http://schemas.microsoft.com/office/drawing/2014/main" id="{7F84C7C2-D64F-48CF-AD3B-218E05405F06}"/>
              </a:ext>
            </a:extLst>
          </p:cNvPr>
          <p:cNvSpPr txBox="1">
            <a:spLocks noChangeArrowheads="1"/>
          </p:cNvSpPr>
          <p:nvPr/>
        </p:nvSpPr>
        <p:spPr bwMode="auto">
          <a:xfrm>
            <a:off x="1029510" y="3777877"/>
            <a:ext cx="10712141"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20000"/>
              </a:spcBef>
              <a:buNone/>
            </a:pPr>
            <a:r>
              <a:rPr lang="en-US" altLang="zh-CN"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Tunstall, L., Von Werra, L., &amp; Wolf, T. (2022). Natural language processing with transformers (Revised Edition). " O'Reilly Media, Inc.". (Required)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6389"/>
                                        </p:tgtEl>
                                        <p:attrNameLst>
                                          <p:attrName>style.visibility</p:attrName>
                                        </p:attrNameLst>
                                      </p:cBhvr>
                                      <p:to>
                                        <p:strVal val="visible"/>
                                      </p:to>
                                    </p:set>
                                    <p:animEffect transition="in" filter="blinds(horizontal)">
                                      <p:cBhvr>
                                        <p:cTn id="7" dur="500"/>
                                        <p:tgtEl>
                                          <p:spTgt spid="1638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6393"/>
                                        </p:tgtEl>
                                        <p:attrNameLst>
                                          <p:attrName>style.visibility</p:attrName>
                                        </p:attrNameLst>
                                      </p:cBhvr>
                                      <p:to>
                                        <p:strVal val="visible"/>
                                      </p:to>
                                    </p:set>
                                    <p:animEffect transition="in" filter="blinds(horizontal)">
                                      <p:cBhvr>
                                        <p:cTn id="10" dur="500"/>
                                        <p:tgtEl>
                                          <p:spTgt spid="16393"/>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3" grpId="0"/>
      <p:bldP spid="28" grpId="0"/>
      <p:bldP spid="2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38E07B81-B441-4C82-B1C2-698F50C8A544}"/>
              </a:ext>
            </a:extLst>
          </p:cNvPr>
          <p:cNvSpPr/>
          <p:nvPr/>
        </p:nvSpPr>
        <p:spPr>
          <a:xfrm>
            <a:off x="0" y="1019175"/>
            <a:ext cx="12192000" cy="5470525"/>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48131" name="组合 17">
            <a:extLst>
              <a:ext uri="{FF2B5EF4-FFF2-40B4-BE49-F238E27FC236}">
                <a16:creationId xmlns:a16="http://schemas.microsoft.com/office/drawing/2014/main" id="{2BAC5F64-3634-4244-9DCB-CCAACCBE27A9}"/>
              </a:ext>
            </a:extLst>
          </p:cNvPr>
          <p:cNvGrpSpPr>
            <a:grpSpLocks/>
          </p:cNvGrpSpPr>
          <p:nvPr/>
        </p:nvGrpSpPr>
        <p:grpSpPr bwMode="auto">
          <a:xfrm>
            <a:off x="10625138" y="5580063"/>
            <a:ext cx="1566862" cy="1281112"/>
            <a:chOff x="694944" y="2097507"/>
            <a:chExt cx="4538312" cy="3707588"/>
          </a:xfrm>
        </p:grpSpPr>
        <p:pic>
          <p:nvPicPr>
            <p:cNvPr id="48135" name="Picture 20">
              <a:extLst>
                <a:ext uri="{FF2B5EF4-FFF2-40B4-BE49-F238E27FC236}">
                  <a16:creationId xmlns:a16="http://schemas.microsoft.com/office/drawing/2014/main" id="{A044A44D-B7C4-4AC0-8026-46A466E15E5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136" name="图片 19">
              <a:extLst>
                <a:ext uri="{FF2B5EF4-FFF2-40B4-BE49-F238E27FC236}">
                  <a16:creationId xmlns:a16="http://schemas.microsoft.com/office/drawing/2014/main" id="{4DF8F146-4286-4A96-9787-450D00FF72B8}"/>
                </a:ext>
              </a:extLst>
            </p:cNvPr>
            <p:cNvPicPr>
              <a:picLocks noChangeAspect="1"/>
            </p:cNvPicPr>
            <p:nvPr/>
          </p:nvPicPr>
          <p:blipFill>
            <a:blip r:embed="rId4">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393" name="TextBox 13">
            <a:extLst>
              <a:ext uri="{FF2B5EF4-FFF2-40B4-BE49-F238E27FC236}">
                <a16:creationId xmlns:a16="http://schemas.microsoft.com/office/drawing/2014/main" id="{F1D6336C-3B33-4711-9B28-32B322A6F39D}"/>
              </a:ext>
            </a:extLst>
          </p:cNvPr>
          <p:cNvSpPr txBox="1">
            <a:spLocks noChangeArrowheads="1"/>
          </p:cNvSpPr>
          <p:nvPr/>
        </p:nvSpPr>
        <p:spPr bwMode="auto">
          <a:xfrm>
            <a:off x="252693" y="1069975"/>
            <a:ext cx="11687175" cy="5444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342900" indent="-342900"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pP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In-class exercise  (20%) — 5 in-class exercises</a:t>
            </a:r>
          </a:p>
          <a:p>
            <a:pPr eaLnBrk="1" hangingPunct="1">
              <a:lnSpc>
                <a:spcPct val="100000"/>
              </a:lnSpc>
              <a:spcBef>
                <a:spcPct val="20000"/>
              </a:spcBef>
            </a:pP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Assignments (40%) — 4</a:t>
            </a:r>
            <a:r>
              <a:rPr lang="zh-CN" altLang="en-US"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assignments</a:t>
            </a:r>
          </a:p>
          <a:p>
            <a:pPr eaLnBrk="1" hangingPunct="1">
              <a:lnSpc>
                <a:spcPct val="100000"/>
              </a:lnSpc>
              <a:spcBef>
                <a:spcPct val="20000"/>
              </a:spcBef>
            </a:pP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Quizzes (10%) —</a:t>
            </a:r>
            <a:r>
              <a:rPr lang="zh-CN" altLang="en-US"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5</a:t>
            </a:r>
            <a:r>
              <a:rPr lang="zh-CN" altLang="en-US"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in-class</a:t>
            </a:r>
            <a:r>
              <a:rPr lang="zh-CN" altLang="en-US"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quizzes</a:t>
            </a:r>
            <a:r>
              <a:rPr lang="zh-CN" altLang="en-US"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 </a:t>
            </a:r>
            <a:endPar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endParaRPr>
          </a:p>
          <a:p>
            <a:pPr eaLnBrk="1" hangingPunct="1">
              <a:lnSpc>
                <a:spcPct val="100000"/>
              </a:lnSpc>
              <a:spcBef>
                <a:spcPct val="20000"/>
              </a:spcBef>
            </a:pP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Term project (30%) — Group work</a:t>
            </a:r>
          </a:p>
          <a:p>
            <a:pPr eaLnBrk="1" hangingPunct="1">
              <a:lnSpc>
                <a:spcPct val="100000"/>
              </a:lnSpc>
              <a:spcBef>
                <a:spcPct val="20000"/>
              </a:spcBef>
            </a:pP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Extra credits (6%) — Reading and presentation; </a:t>
            </a:r>
          </a:p>
          <a:p>
            <a:pPr eaLnBrk="1" hangingPunct="1">
              <a:lnSpc>
                <a:spcPct val="100000"/>
              </a:lnSpc>
              <a:spcBef>
                <a:spcPct val="20000"/>
              </a:spcBef>
            </a:pP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Extra credits (3%, 1% / each time) — Attending research presentations in the department</a:t>
            </a:r>
          </a:p>
          <a:p>
            <a:pPr>
              <a:lnSpc>
                <a:spcPct val="100000"/>
              </a:lnSpc>
              <a:spcBef>
                <a:spcPct val="20000"/>
              </a:spcBef>
            </a:pPr>
            <a:r>
              <a:rPr lang="en-US" altLang="zh-CN" sz="2000" b="1" dirty="0">
                <a:solidFill>
                  <a:schemeClr val="accent2"/>
                </a:solidFill>
                <a:latin typeface="Arial" panose="020B0604020202020204" pitchFamily="34" charset="0"/>
                <a:ea typeface="微软雅黑" panose="020B0503020204020204" pitchFamily="34" charset="-122"/>
                <a:sym typeface="Arial" panose="020B0604020202020204" pitchFamily="34" charset="0"/>
              </a:rPr>
              <a:t>Extra credits (1%) — Course evaluation</a:t>
            </a:r>
          </a:p>
          <a:p>
            <a:pPr>
              <a:lnSpc>
                <a:spcPct val="100000"/>
              </a:lnSpc>
              <a:spcBef>
                <a:spcPct val="20000"/>
              </a:spcBef>
            </a:pPr>
            <a:r>
              <a:rPr lang="en-US" altLang="zh-CN"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Attendance is mandatory to pass</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Students who miss more than 3 times will be dropped with W or WF.</a:t>
            </a:r>
          </a:p>
          <a:p>
            <a:pPr>
              <a:lnSpc>
                <a:spcPct val="100000"/>
              </a:lnSpc>
              <a:spcBef>
                <a:spcPct val="20000"/>
              </a:spcBef>
            </a:pPr>
            <a:r>
              <a:rPr lang="en-US" altLang="zh-CN"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Cheating will not be tolerated</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Using ChatGPT is allowed but remember that ChatGPT gives the same output for similar prompts provided by different users. Similarity in work would count towards plagiarism. </a:t>
            </a:r>
          </a:p>
          <a:p>
            <a:pPr>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Late work without the permission of the instructor will receive a grade with a </a:t>
            </a:r>
            <a:r>
              <a:rPr lang="en-US" altLang="zh-CN"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10% penalty</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(or 10 points out of 100) per day after the due date.</a:t>
            </a:r>
          </a:p>
          <a:p>
            <a:pPr eaLnBrk="1" hangingPunct="1">
              <a:lnSpc>
                <a:spcPct val="200000"/>
              </a:lnSpc>
              <a:spcBef>
                <a:spcPct val="20000"/>
              </a:spcBef>
            </a:pPr>
            <a:endPar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8133" name="矩形 1">
            <a:extLst>
              <a:ext uri="{FF2B5EF4-FFF2-40B4-BE49-F238E27FC236}">
                <a16:creationId xmlns:a16="http://schemas.microsoft.com/office/drawing/2014/main" id="{AD0F05F6-6C15-4B93-9656-4CC8F21A2137}"/>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8134" name="矩形 23">
            <a:extLst>
              <a:ext uri="{FF2B5EF4-FFF2-40B4-BE49-F238E27FC236}">
                <a16:creationId xmlns:a16="http://schemas.microsoft.com/office/drawing/2014/main" id="{8F1C9A17-966F-4EE5-A381-ECE188A2B3BC}"/>
              </a:ext>
            </a:extLst>
          </p:cNvPr>
          <p:cNvSpPr>
            <a:spLocks noChangeArrowheads="1"/>
          </p:cNvSpPr>
          <p:nvPr/>
        </p:nvSpPr>
        <p:spPr bwMode="auto">
          <a:xfrm>
            <a:off x="144463" y="207963"/>
            <a:ext cx="14287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Grading</a:t>
            </a:r>
            <a:endParaRPr lang="zh-CN" altLang="en-US" sz="2400" b="1">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6393"/>
                                        </p:tgtEl>
                                        <p:attrNameLst>
                                          <p:attrName>style.visibility</p:attrName>
                                        </p:attrNameLst>
                                      </p:cBhvr>
                                      <p:to>
                                        <p:strVal val="visible"/>
                                      </p:to>
                                    </p:set>
                                    <p:animEffect transition="in" filter="blinds(horizontal)">
                                      <p:cBhvr>
                                        <p:cTn id="7" dur="500"/>
                                        <p:tgtEl>
                                          <p:spTgt spid="16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52681B1E-1E72-491F-89F2-EA7F4FE09811}"/>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49155" name="组合 17">
            <a:extLst>
              <a:ext uri="{FF2B5EF4-FFF2-40B4-BE49-F238E27FC236}">
                <a16:creationId xmlns:a16="http://schemas.microsoft.com/office/drawing/2014/main" id="{E7F2747D-7C44-408F-AB10-7CBBFD3C3BF1}"/>
              </a:ext>
            </a:extLst>
          </p:cNvPr>
          <p:cNvGrpSpPr>
            <a:grpSpLocks/>
          </p:cNvGrpSpPr>
          <p:nvPr/>
        </p:nvGrpSpPr>
        <p:grpSpPr bwMode="auto">
          <a:xfrm>
            <a:off x="10625138" y="5580063"/>
            <a:ext cx="1566862" cy="1281112"/>
            <a:chOff x="694944" y="2097507"/>
            <a:chExt cx="4538312" cy="3707588"/>
          </a:xfrm>
        </p:grpSpPr>
        <p:pic>
          <p:nvPicPr>
            <p:cNvPr id="49159" name="Picture 20">
              <a:extLst>
                <a:ext uri="{FF2B5EF4-FFF2-40B4-BE49-F238E27FC236}">
                  <a16:creationId xmlns:a16="http://schemas.microsoft.com/office/drawing/2014/main" id="{B55873A0-71CA-4D9B-852E-DD5DF19F048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160" name="图片 19">
              <a:extLst>
                <a:ext uri="{FF2B5EF4-FFF2-40B4-BE49-F238E27FC236}">
                  <a16:creationId xmlns:a16="http://schemas.microsoft.com/office/drawing/2014/main" id="{C6ABCEEC-C1AD-4E97-8221-C8DB2F1B85E6}"/>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393" name="TextBox 13">
            <a:extLst>
              <a:ext uri="{FF2B5EF4-FFF2-40B4-BE49-F238E27FC236}">
                <a16:creationId xmlns:a16="http://schemas.microsoft.com/office/drawing/2014/main" id="{298ED87E-B778-4335-8028-F420B30529E7}"/>
              </a:ext>
            </a:extLst>
          </p:cNvPr>
          <p:cNvSpPr txBox="1">
            <a:spLocks noChangeArrowheads="1"/>
          </p:cNvSpPr>
          <p:nvPr/>
        </p:nvSpPr>
        <p:spPr bwMode="auto">
          <a:xfrm>
            <a:off x="361950" y="1644650"/>
            <a:ext cx="11639550" cy="3905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342900" indent="-342900"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Ph.D., Assistant Professor, Data Science</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10-year experience in python and data analytics </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Machine learning, natural language processing, information retrieval, and text mining</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Reviewer of more than 30 peer-review journals and 20 international conferences</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A good friend who is willing to connect with our master students </a:t>
            </a:r>
          </a:p>
          <a:p>
            <a:pPr eaLnBrk="1" hangingPunct="1">
              <a:lnSpc>
                <a:spcPct val="200000"/>
              </a:lnSpc>
              <a:spcBef>
                <a:spcPct val="20000"/>
              </a:spcBef>
            </a:pPr>
            <a:endPar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9157" name="矩形 1">
            <a:extLst>
              <a:ext uri="{FF2B5EF4-FFF2-40B4-BE49-F238E27FC236}">
                <a16:creationId xmlns:a16="http://schemas.microsoft.com/office/drawing/2014/main" id="{749BBB3A-60D9-40CC-9D9B-25102C8DABF4}"/>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9158" name="矩形 23">
            <a:extLst>
              <a:ext uri="{FF2B5EF4-FFF2-40B4-BE49-F238E27FC236}">
                <a16:creationId xmlns:a16="http://schemas.microsoft.com/office/drawing/2014/main" id="{0BA7A5E3-64A9-466B-ADD4-90D555E98C85}"/>
              </a:ext>
            </a:extLst>
          </p:cNvPr>
          <p:cNvSpPr>
            <a:spLocks noChangeArrowheads="1"/>
          </p:cNvSpPr>
          <p:nvPr/>
        </p:nvSpPr>
        <p:spPr bwMode="auto">
          <a:xfrm>
            <a:off x="144463" y="207963"/>
            <a:ext cx="1724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About</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me</a:t>
            </a:r>
            <a:endParaRPr lang="zh-CN" altLang="en-US" sz="2400" b="1">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6393"/>
                                        </p:tgtEl>
                                        <p:attrNameLst>
                                          <p:attrName>style.visibility</p:attrName>
                                        </p:attrNameLst>
                                      </p:cBhvr>
                                      <p:to>
                                        <p:strVal val="visible"/>
                                      </p:to>
                                    </p:set>
                                    <p:animEffect transition="in" filter="blinds(horizontal)">
                                      <p:cBhvr>
                                        <p:cTn id="7" dur="500"/>
                                        <p:tgtEl>
                                          <p:spTgt spid="16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52681B1E-1E72-491F-89F2-EA7F4FE09811}"/>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49155" name="组合 17">
            <a:extLst>
              <a:ext uri="{FF2B5EF4-FFF2-40B4-BE49-F238E27FC236}">
                <a16:creationId xmlns:a16="http://schemas.microsoft.com/office/drawing/2014/main" id="{E7F2747D-7C44-408F-AB10-7CBBFD3C3BF1}"/>
              </a:ext>
            </a:extLst>
          </p:cNvPr>
          <p:cNvGrpSpPr>
            <a:grpSpLocks/>
          </p:cNvGrpSpPr>
          <p:nvPr/>
        </p:nvGrpSpPr>
        <p:grpSpPr bwMode="auto">
          <a:xfrm>
            <a:off x="10625138" y="5580063"/>
            <a:ext cx="1566862" cy="1281112"/>
            <a:chOff x="694944" y="2097507"/>
            <a:chExt cx="4538312" cy="3707588"/>
          </a:xfrm>
        </p:grpSpPr>
        <p:pic>
          <p:nvPicPr>
            <p:cNvPr id="49159" name="Picture 20">
              <a:extLst>
                <a:ext uri="{FF2B5EF4-FFF2-40B4-BE49-F238E27FC236}">
                  <a16:creationId xmlns:a16="http://schemas.microsoft.com/office/drawing/2014/main" id="{B55873A0-71CA-4D9B-852E-DD5DF19F048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160" name="图片 19">
              <a:extLst>
                <a:ext uri="{FF2B5EF4-FFF2-40B4-BE49-F238E27FC236}">
                  <a16:creationId xmlns:a16="http://schemas.microsoft.com/office/drawing/2014/main" id="{C6ABCEEC-C1AD-4E97-8221-C8DB2F1B85E6}"/>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393" name="TextBox 13">
            <a:extLst>
              <a:ext uri="{FF2B5EF4-FFF2-40B4-BE49-F238E27FC236}">
                <a16:creationId xmlns:a16="http://schemas.microsoft.com/office/drawing/2014/main" id="{298ED87E-B778-4335-8028-F420B30529E7}"/>
              </a:ext>
            </a:extLst>
          </p:cNvPr>
          <p:cNvSpPr txBox="1">
            <a:spLocks noChangeArrowheads="1"/>
          </p:cNvSpPr>
          <p:nvPr/>
        </p:nvSpPr>
        <p:spPr bwMode="auto">
          <a:xfrm>
            <a:off x="276225" y="1510645"/>
            <a:ext cx="11639550" cy="4210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342900" indent="-342900"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20000"/>
              </a:spcBef>
            </a:pPr>
            <a:r>
              <a:rPr lang="en-US" altLang="zh-CN" b="1" dirty="0">
                <a:solidFill>
                  <a:schemeClr val="bg1"/>
                </a:solidFill>
                <a:latin typeface="Arial" panose="020B0604020202020204" pitchFamily="34" charset="0"/>
                <a:ea typeface="微软雅黑" panose="020B0503020204020204" pitchFamily="34" charset="-122"/>
                <a:sym typeface="Arial" panose="020B0604020202020204" pitchFamily="34" charset="0"/>
              </a:rPr>
              <a:t>Publications</a:t>
            </a:r>
          </a:p>
          <a:p>
            <a:pPr>
              <a:lnSpc>
                <a:spcPct val="100000"/>
              </a:lnSpc>
              <a:spcBef>
                <a:spcPct val="20000"/>
              </a:spcBef>
            </a:pPr>
            <a:endParaRPr lang="en-US" altLang="zh-CN"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lvl="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Lab: </a:t>
            </a:r>
            <a:r>
              <a:rPr lang="en-US" altLang="zh-CN" sz="2000" b="1" dirty="0">
                <a:solidFill>
                  <a:srgbClr val="FFFF00"/>
                </a:solidFill>
                <a:latin typeface="Arial" panose="020B0604020202020204" pitchFamily="34" charset="0"/>
                <a:ea typeface="微软雅黑" panose="020B0503020204020204" pitchFamily="34" charset="-122"/>
                <a:sym typeface="Arial" panose="020B0604020202020204" pitchFamily="34" charset="0"/>
              </a:rPr>
              <a:t>https://</a:t>
            </a:r>
            <a:r>
              <a:rPr lang="en-US" altLang="zh-CN" sz="2000" b="1" dirty="0" err="1">
                <a:solidFill>
                  <a:srgbClr val="FFFF00"/>
                </a:solidFill>
                <a:latin typeface="Arial" panose="020B0604020202020204" pitchFamily="34" charset="0"/>
                <a:ea typeface="微软雅黑" panose="020B0503020204020204" pitchFamily="34" charset="-122"/>
                <a:sym typeface="Arial" panose="020B0604020202020204" pitchFamily="34" charset="0"/>
              </a:rPr>
              <a:t>idealabunt.github.io</a:t>
            </a:r>
            <a:r>
              <a:rPr lang="en-US" altLang="zh-CN" sz="2000" b="1" dirty="0">
                <a:solidFill>
                  <a:srgbClr val="FFFF00"/>
                </a:solidFill>
                <a:latin typeface="Arial" panose="020B0604020202020204" pitchFamily="34" charset="0"/>
                <a:ea typeface="微软雅黑" panose="020B0503020204020204" pitchFamily="34" charset="-122"/>
                <a:sym typeface="Arial" panose="020B0604020202020204" pitchFamily="34" charset="0"/>
              </a:rPr>
              <a:t>/home/</a:t>
            </a:r>
            <a:r>
              <a:rPr lang="en-US" altLang="zh-CN" sz="2000" b="1" dirty="0" err="1">
                <a:solidFill>
                  <a:srgbClr val="FFFF00"/>
                </a:solidFill>
                <a:latin typeface="Arial" panose="020B0604020202020204" pitchFamily="34" charset="0"/>
                <a:ea typeface="微软雅黑" panose="020B0503020204020204" pitchFamily="34" charset="-122"/>
                <a:sym typeface="Arial" panose="020B0604020202020204" pitchFamily="34" charset="0"/>
              </a:rPr>
              <a:t>index.html</a:t>
            </a:r>
            <a:r>
              <a:rPr lang="en-US" altLang="zh-CN" sz="2000" b="1" dirty="0">
                <a:solidFill>
                  <a:srgbClr val="FFFF00"/>
                </a:solidFill>
                <a:latin typeface="Arial" panose="020B0604020202020204" pitchFamily="34" charset="0"/>
                <a:ea typeface="微软雅黑" panose="020B0503020204020204" pitchFamily="34" charset="-122"/>
                <a:sym typeface="Arial" panose="020B0604020202020204" pitchFamily="34" charset="0"/>
              </a:rPr>
              <a:t>  </a:t>
            </a:r>
            <a:endPar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lvl="1">
              <a:lnSpc>
                <a:spcPct val="100000"/>
              </a:lnSpc>
              <a:spcBef>
                <a:spcPct val="20000"/>
              </a:spcBef>
            </a:pPr>
            <a:endPar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lvl="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Google Scholar: </a:t>
            </a:r>
            <a:r>
              <a:rPr lang="en-US" altLang="zh-CN" sz="2000" b="1" dirty="0">
                <a:solidFill>
                  <a:schemeClr val="bg1"/>
                </a:solidFill>
                <a:highlight>
                  <a:srgbClr val="FFFF00"/>
                </a:highlight>
                <a:latin typeface="Arial" panose="020B0604020202020204" pitchFamily="34" charset="0"/>
                <a:ea typeface="微软雅黑" panose="020B0503020204020204" pitchFamily="34" charset="-122"/>
                <a:sym typeface="Arial" panose="020B0604020202020204" pitchFamily="34" charset="0"/>
                <a:hlinkClick r:id="rId4"/>
              </a:rPr>
              <a:t>https://scholar.google.com/citations?user=URmnWAQAAAAJ&amp;hl=en&amp;oi=ao</a:t>
            </a:r>
            <a:endParaRPr lang="en-US" altLang="zh-CN" sz="2000" b="1" dirty="0">
              <a:solidFill>
                <a:schemeClr val="bg1"/>
              </a:solidFill>
              <a:highlight>
                <a:srgbClr val="FFFF00"/>
              </a:highlight>
              <a:latin typeface="Arial" panose="020B0604020202020204" pitchFamily="34" charset="0"/>
              <a:ea typeface="微软雅黑" panose="020B0503020204020204" pitchFamily="34" charset="-122"/>
              <a:sym typeface="Arial" panose="020B0604020202020204" pitchFamily="34" charset="0"/>
            </a:endParaRPr>
          </a:p>
          <a:p>
            <a:pPr marL="457200" lvl="1" indent="0">
              <a:lnSpc>
                <a:spcPct val="100000"/>
              </a:lnSpc>
              <a:spcBef>
                <a:spcPct val="20000"/>
              </a:spcBef>
              <a:buNone/>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p>
          <a:p>
            <a:pPr lvl="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Research Gate: </a:t>
            </a:r>
            <a:r>
              <a:rPr lang="en-US" altLang="zh-CN" sz="2000" b="1" dirty="0">
                <a:solidFill>
                  <a:schemeClr val="bg1"/>
                </a:solidFill>
                <a:highlight>
                  <a:srgbClr val="FFFF00"/>
                </a:highlight>
                <a:latin typeface="Arial" panose="020B0604020202020204" pitchFamily="34" charset="0"/>
                <a:ea typeface="微软雅黑" panose="020B0503020204020204" pitchFamily="34" charset="-122"/>
                <a:sym typeface="Arial" panose="020B0604020202020204" pitchFamily="34" charset="0"/>
                <a:hlinkClick r:id="rId5"/>
              </a:rPr>
              <a:t>https://www.researchgate.net/profile/Haihua-Chen-2</a:t>
            </a:r>
            <a:r>
              <a:rPr lang="en-US" altLang="zh-CN" sz="2000" b="1" dirty="0">
                <a:solidFill>
                  <a:schemeClr val="bg1"/>
                </a:solidFill>
                <a:highlight>
                  <a:srgbClr val="FFFF00"/>
                </a:highlight>
                <a:latin typeface="Arial" panose="020B0604020202020204" pitchFamily="34" charset="0"/>
                <a:ea typeface="微软雅黑" panose="020B0503020204020204" pitchFamily="34" charset="-122"/>
                <a:sym typeface="Arial" panose="020B0604020202020204" pitchFamily="34" charset="0"/>
              </a:rPr>
              <a:t> </a:t>
            </a:r>
          </a:p>
          <a:p>
            <a:pPr lvl="1">
              <a:lnSpc>
                <a:spcPct val="100000"/>
              </a:lnSpc>
              <a:spcBef>
                <a:spcPct val="20000"/>
              </a:spcBef>
            </a:pPr>
            <a:endParaRPr lang="en-US" altLang="zh-CN" sz="2000" b="1" dirty="0">
              <a:solidFill>
                <a:schemeClr val="bg1"/>
              </a:solidFill>
              <a:highlight>
                <a:srgbClr val="FFFF00"/>
              </a:highlight>
              <a:latin typeface="Arial" panose="020B0604020202020204" pitchFamily="34" charset="0"/>
              <a:ea typeface="微软雅黑" panose="020B0503020204020204" pitchFamily="34" charset="-122"/>
              <a:sym typeface="Arial" panose="020B0604020202020204" pitchFamily="34" charset="0"/>
            </a:endParaRPr>
          </a:p>
          <a:p>
            <a:pPr lvl="1">
              <a:lnSpc>
                <a:spcPct val="1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GitHub: </a:t>
            </a:r>
            <a:r>
              <a:rPr lang="en-US" altLang="zh-CN" sz="2000" b="1" dirty="0">
                <a:solidFill>
                  <a:srgbClr val="FFFF00"/>
                </a:solidFill>
                <a:latin typeface="Arial" panose="020B0604020202020204" pitchFamily="34" charset="0"/>
                <a:ea typeface="微软雅黑" panose="020B0503020204020204" pitchFamily="34" charset="-122"/>
                <a:sym typeface="Arial" panose="020B0604020202020204" pitchFamily="34" charset="0"/>
                <a:hlinkClick r:id="rId6">
                  <a:extLst>
                    <a:ext uri="{A12FA001-AC4F-418D-AE19-62706E023703}">
                      <ahyp:hlinkClr xmlns:ahyp="http://schemas.microsoft.com/office/drawing/2018/hyperlinkcolor" val="tx"/>
                    </a:ext>
                  </a:extLst>
                </a:hlinkClick>
              </a:rPr>
              <a:t>https://github.com</a:t>
            </a:r>
            <a:r>
              <a:rPr lang="en-US" altLang="zh-CN" sz="2000" b="1" dirty="0">
                <a:solidFill>
                  <a:srgbClr val="FFFF00"/>
                </a:solidFill>
                <a:latin typeface="Arial" panose="020B0604020202020204" pitchFamily="34" charset="0"/>
                <a:ea typeface="微软雅黑" panose="020B0503020204020204" pitchFamily="34" charset="-122"/>
                <a:sym typeface="Arial" panose="020B0604020202020204" pitchFamily="34" charset="0"/>
              </a:rPr>
              <a:t> </a:t>
            </a:r>
          </a:p>
          <a:p>
            <a:pPr lvl="1">
              <a:lnSpc>
                <a:spcPct val="100000"/>
              </a:lnSpc>
              <a:spcBef>
                <a:spcPct val="20000"/>
              </a:spcBef>
            </a:pPr>
            <a:endParaRPr lang="en-US" altLang="zh-CN" sz="2000" dirty="0">
              <a:solidFill>
                <a:schemeClr val="bg1"/>
              </a:solidFill>
              <a:highlight>
                <a:srgbClr val="FFFF00"/>
              </a:highlight>
              <a:latin typeface="Arial" panose="020B0604020202020204" pitchFamily="34" charset="0"/>
              <a:ea typeface="微软雅黑" panose="020B0503020204020204" pitchFamily="34" charset="-122"/>
              <a:sym typeface="Arial" panose="020B0604020202020204" pitchFamily="34" charset="0"/>
            </a:endParaRPr>
          </a:p>
        </p:txBody>
      </p:sp>
      <p:sp>
        <p:nvSpPr>
          <p:cNvPr id="49157" name="矩形 1">
            <a:extLst>
              <a:ext uri="{FF2B5EF4-FFF2-40B4-BE49-F238E27FC236}">
                <a16:creationId xmlns:a16="http://schemas.microsoft.com/office/drawing/2014/main" id="{749BBB3A-60D9-40CC-9D9B-25102C8DABF4}"/>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9158" name="矩形 23">
            <a:extLst>
              <a:ext uri="{FF2B5EF4-FFF2-40B4-BE49-F238E27FC236}">
                <a16:creationId xmlns:a16="http://schemas.microsoft.com/office/drawing/2014/main" id="{0BA7A5E3-64A9-466B-ADD4-90D555E98C85}"/>
              </a:ext>
            </a:extLst>
          </p:cNvPr>
          <p:cNvSpPr>
            <a:spLocks noChangeArrowheads="1"/>
          </p:cNvSpPr>
          <p:nvPr/>
        </p:nvSpPr>
        <p:spPr bwMode="auto">
          <a:xfrm>
            <a:off x="144463" y="207963"/>
            <a:ext cx="1724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About</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me</a:t>
            </a:r>
            <a:endParaRPr lang="zh-CN" altLang="en-US" sz="2400" b="1">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008453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6393"/>
                                        </p:tgtEl>
                                        <p:attrNameLst>
                                          <p:attrName>style.visibility</p:attrName>
                                        </p:attrNameLst>
                                      </p:cBhvr>
                                      <p:to>
                                        <p:strVal val="visible"/>
                                      </p:to>
                                    </p:set>
                                    <p:animEffect transition="in" filter="blinds(horizontal)">
                                      <p:cBhvr>
                                        <p:cTn id="7" dur="500"/>
                                        <p:tgtEl>
                                          <p:spTgt spid="16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37C94F29-7375-4904-A2BC-3E731550BFB7}"/>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50179" name="组合 17">
            <a:extLst>
              <a:ext uri="{FF2B5EF4-FFF2-40B4-BE49-F238E27FC236}">
                <a16:creationId xmlns:a16="http://schemas.microsoft.com/office/drawing/2014/main" id="{AD1136CA-5F35-4520-B5A5-8E059BEA0DA8}"/>
              </a:ext>
            </a:extLst>
          </p:cNvPr>
          <p:cNvGrpSpPr>
            <a:grpSpLocks/>
          </p:cNvGrpSpPr>
          <p:nvPr/>
        </p:nvGrpSpPr>
        <p:grpSpPr bwMode="auto">
          <a:xfrm>
            <a:off x="10625138" y="5580063"/>
            <a:ext cx="1566862" cy="1281112"/>
            <a:chOff x="694944" y="2097507"/>
            <a:chExt cx="4538312" cy="3707588"/>
          </a:xfrm>
        </p:grpSpPr>
        <p:pic>
          <p:nvPicPr>
            <p:cNvPr id="50183" name="Picture 20">
              <a:extLst>
                <a:ext uri="{FF2B5EF4-FFF2-40B4-BE49-F238E27FC236}">
                  <a16:creationId xmlns:a16="http://schemas.microsoft.com/office/drawing/2014/main" id="{1E1E92EF-AD19-48D2-9FF6-B501698C10D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184" name="图片 19">
              <a:extLst>
                <a:ext uri="{FF2B5EF4-FFF2-40B4-BE49-F238E27FC236}">
                  <a16:creationId xmlns:a16="http://schemas.microsoft.com/office/drawing/2014/main" id="{1B39A318-5748-4759-91CE-EC9069F3CDD7}"/>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0180" name="TextBox 13">
            <a:extLst>
              <a:ext uri="{FF2B5EF4-FFF2-40B4-BE49-F238E27FC236}">
                <a16:creationId xmlns:a16="http://schemas.microsoft.com/office/drawing/2014/main" id="{08953376-D534-4EB1-A024-F38C4C7A3573}"/>
              </a:ext>
            </a:extLst>
          </p:cNvPr>
          <p:cNvSpPr txBox="1">
            <a:spLocks noChangeArrowheads="1"/>
          </p:cNvSpPr>
          <p:nvPr/>
        </p:nvSpPr>
        <p:spPr bwMode="auto">
          <a:xfrm>
            <a:off x="361950" y="1644650"/>
            <a:ext cx="8440738" cy="3905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342900" indent="-342900"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Email:</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haihua.chen@unt.edu</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Cell</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Phone:</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9402688589</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Office:</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DP E298A</a:t>
            </a:r>
          </a:p>
          <a:p>
            <a:pPr eaLnBrk="1" hangingPunct="1">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Office</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hour: By appointment</a:t>
            </a:r>
          </a:p>
          <a:p>
            <a:pPr>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Zoom ID: 247 728 2245</a:t>
            </a:r>
          </a:p>
          <a:p>
            <a:pPr eaLnBrk="1" hangingPunct="1">
              <a:lnSpc>
                <a:spcPct val="200000"/>
              </a:lnSpc>
              <a:spcBef>
                <a:spcPct val="20000"/>
              </a:spcBef>
            </a:pPr>
            <a:endPar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0181" name="矩形 1">
            <a:extLst>
              <a:ext uri="{FF2B5EF4-FFF2-40B4-BE49-F238E27FC236}">
                <a16:creationId xmlns:a16="http://schemas.microsoft.com/office/drawing/2014/main" id="{CC8F04E4-9605-4040-85A7-51FB4E75C6B6}"/>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0182" name="矩形 23">
            <a:extLst>
              <a:ext uri="{FF2B5EF4-FFF2-40B4-BE49-F238E27FC236}">
                <a16:creationId xmlns:a16="http://schemas.microsoft.com/office/drawing/2014/main" id="{0A5127D1-6A2F-472F-84EB-AA6DF4E5C30B}"/>
              </a:ext>
            </a:extLst>
          </p:cNvPr>
          <p:cNvSpPr>
            <a:spLocks noChangeArrowheads="1"/>
          </p:cNvSpPr>
          <p:nvPr/>
        </p:nvSpPr>
        <p:spPr bwMode="auto">
          <a:xfrm>
            <a:off x="144463" y="207963"/>
            <a:ext cx="17240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About</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me</a:t>
            </a:r>
            <a:endParaRPr lang="zh-CN" altLang="en-US" sz="2400" b="1">
              <a:latin typeface="微软雅黑" panose="020B0503020204020204" pitchFamily="34" charset="-122"/>
              <a:ea typeface="微软雅黑" panose="020B0503020204020204" pitchFamily="34"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37C94F29-7375-4904-A2BC-3E731550BFB7}"/>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50179" name="组合 17">
            <a:extLst>
              <a:ext uri="{FF2B5EF4-FFF2-40B4-BE49-F238E27FC236}">
                <a16:creationId xmlns:a16="http://schemas.microsoft.com/office/drawing/2014/main" id="{AD1136CA-5F35-4520-B5A5-8E059BEA0DA8}"/>
              </a:ext>
            </a:extLst>
          </p:cNvPr>
          <p:cNvGrpSpPr>
            <a:grpSpLocks/>
          </p:cNvGrpSpPr>
          <p:nvPr/>
        </p:nvGrpSpPr>
        <p:grpSpPr bwMode="auto">
          <a:xfrm>
            <a:off x="10625138" y="5580063"/>
            <a:ext cx="1566862" cy="1281112"/>
            <a:chOff x="694944" y="2097507"/>
            <a:chExt cx="4538312" cy="3707588"/>
          </a:xfrm>
        </p:grpSpPr>
        <p:pic>
          <p:nvPicPr>
            <p:cNvPr id="50183" name="Picture 20">
              <a:extLst>
                <a:ext uri="{FF2B5EF4-FFF2-40B4-BE49-F238E27FC236}">
                  <a16:creationId xmlns:a16="http://schemas.microsoft.com/office/drawing/2014/main" id="{1E1E92EF-AD19-48D2-9FF6-B501698C10D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184" name="图片 19">
              <a:extLst>
                <a:ext uri="{FF2B5EF4-FFF2-40B4-BE49-F238E27FC236}">
                  <a16:creationId xmlns:a16="http://schemas.microsoft.com/office/drawing/2014/main" id="{1B39A318-5748-4759-91CE-EC9069F3CDD7}"/>
                </a:ext>
              </a:extLst>
            </p:cNvPr>
            <p:cNvPicPr>
              <a:picLocks noChangeAspect="1"/>
            </p:cNvPicPr>
            <p:nvPr/>
          </p:nvPicPr>
          <p:blipFill>
            <a:blip r:embed="rId4">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0180" name="TextBox 13">
            <a:extLst>
              <a:ext uri="{FF2B5EF4-FFF2-40B4-BE49-F238E27FC236}">
                <a16:creationId xmlns:a16="http://schemas.microsoft.com/office/drawing/2014/main" id="{08953376-D534-4EB1-A024-F38C4C7A3573}"/>
              </a:ext>
            </a:extLst>
          </p:cNvPr>
          <p:cNvSpPr txBox="1">
            <a:spLocks noChangeArrowheads="1"/>
          </p:cNvSpPr>
          <p:nvPr/>
        </p:nvSpPr>
        <p:spPr bwMode="auto">
          <a:xfrm>
            <a:off x="355465" y="1571115"/>
            <a:ext cx="10735322" cy="5136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marL="342900" indent="-342900"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200000"/>
              </a:lnSpc>
              <a:spcBef>
                <a:spcPct val="20000"/>
              </a:spcBef>
            </a:pPr>
            <a:r>
              <a:rPr lang="en-US" altLang="zh-CN" sz="2000" b="1" dirty="0" err="1">
                <a:solidFill>
                  <a:schemeClr val="bg1"/>
                </a:solidFill>
                <a:latin typeface="Arial" panose="020B0604020202020204" pitchFamily="34" charset="0"/>
                <a:ea typeface="微软雅黑" panose="020B0503020204020204" pitchFamily="34" charset="-122"/>
                <a:sym typeface="Arial" panose="020B0604020202020204" pitchFamily="34" charset="0"/>
              </a:rPr>
              <a:t>Fengjiao</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Tu, PhD student in Information Science (Data Science Concentration), Department of Information Science, University of North Texas</a:t>
            </a:r>
          </a:p>
          <a:p>
            <a:pPr>
              <a:lnSpc>
                <a:spcPct val="200000"/>
              </a:lnSpc>
              <a:spcBef>
                <a:spcPct val="20000"/>
              </a:spcBef>
            </a:pPr>
            <a:r>
              <a:rPr lang="en-US" altLang="zh-CN" sz="2000" b="1" dirty="0" err="1">
                <a:solidFill>
                  <a:schemeClr val="bg1"/>
                </a:solidFill>
                <a:latin typeface="Arial" panose="020B0604020202020204" pitchFamily="34" charset="0"/>
                <a:ea typeface="微软雅黑" panose="020B0503020204020204" pitchFamily="34" charset="-122"/>
                <a:sym typeface="Arial" panose="020B0604020202020204" pitchFamily="34" charset="0"/>
              </a:rPr>
              <a:t>Yuhan</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Zhou, PhD student in Information Science (Data Science Concentration), Department of Information Science, University of North Texas</a:t>
            </a:r>
          </a:p>
          <a:p>
            <a:pPr>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Office hours: DP E292J, Monday - Friday 12:00 PM – 2:00 PM</a:t>
            </a:r>
          </a:p>
          <a:p>
            <a:pPr lvl="0">
              <a:lnSpc>
                <a:spcPct val="200000"/>
              </a:lnSpc>
              <a:spcBef>
                <a:spcPct val="20000"/>
              </a:spcBef>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Email address: </a:t>
            </a:r>
            <a:r>
              <a:rPr lang="en-US" altLang="zh-CN" sz="2000" b="1" dirty="0">
                <a:solidFill>
                  <a:schemeClr val="bg1"/>
                </a:solidFill>
                <a:highlight>
                  <a:srgbClr val="FFFF00"/>
                </a:highlight>
                <a:latin typeface="Arial" panose="020B0604020202020204" pitchFamily="34" charset="0"/>
                <a:ea typeface="微软雅黑" panose="020B0503020204020204" pitchFamily="34" charset="-122"/>
                <a:sym typeface="Arial" panose="020B0604020202020204" pitchFamily="34" charset="0"/>
                <a:hlinkClick r:id="rId5"/>
              </a:rPr>
              <a:t>fengjiaotu@my.unt.edu</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highlight>
                  <a:srgbClr val="FFFF00"/>
                </a:highlight>
                <a:latin typeface="Arial" panose="020B0604020202020204" pitchFamily="34" charset="0"/>
                <a:ea typeface="微软雅黑" panose="020B0503020204020204" pitchFamily="34" charset="-122"/>
                <a:sym typeface="Arial" panose="020B0604020202020204" pitchFamily="34" charset="0"/>
                <a:hlinkClick r:id="rId6"/>
              </a:rPr>
              <a:t>yuhanzhou@my.unt.edu</a:t>
            </a:r>
            <a:r>
              <a:rPr lang="en-US" altLang="zh-CN" sz="2000" b="1" dirty="0">
                <a:solidFill>
                  <a:schemeClr val="bg1"/>
                </a:solidFill>
                <a:highlight>
                  <a:srgbClr val="FFFF00"/>
                </a:highlight>
                <a:latin typeface="Arial" panose="020B0604020202020204" pitchFamily="34" charset="0"/>
                <a:ea typeface="微软雅黑" panose="020B0503020204020204" pitchFamily="34" charset="-122"/>
                <a:sym typeface="Arial" panose="020B0604020202020204" pitchFamily="34" charset="0"/>
              </a:rPr>
              <a:t> </a:t>
            </a:r>
          </a:p>
          <a:p>
            <a:pPr lvl="0">
              <a:lnSpc>
                <a:spcPct val="200000"/>
              </a:lnSpc>
              <a:spcBef>
                <a:spcPct val="20000"/>
              </a:spcBef>
            </a:pPr>
            <a:endPar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0" indent="0" eaLnBrk="1" hangingPunct="1">
              <a:lnSpc>
                <a:spcPct val="200000"/>
              </a:lnSpc>
              <a:spcBef>
                <a:spcPct val="20000"/>
              </a:spcBef>
              <a:buNone/>
            </a:pPr>
            <a:endPar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0181" name="矩形 1">
            <a:extLst>
              <a:ext uri="{FF2B5EF4-FFF2-40B4-BE49-F238E27FC236}">
                <a16:creationId xmlns:a16="http://schemas.microsoft.com/office/drawing/2014/main" id="{CC8F04E4-9605-4040-85A7-51FB4E75C6B6}"/>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0182" name="矩形 23">
            <a:extLst>
              <a:ext uri="{FF2B5EF4-FFF2-40B4-BE49-F238E27FC236}">
                <a16:creationId xmlns:a16="http://schemas.microsoft.com/office/drawing/2014/main" id="{0A5127D1-6A2F-472F-84EB-AA6DF4E5C30B}"/>
              </a:ext>
            </a:extLst>
          </p:cNvPr>
          <p:cNvSpPr>
            <a:spLocks noChangeArrowheads="1"/>
          </p:cNvSpPr>
          <p:nvPr/>
        </p:nvSpPr>
        <p:spPr bwMode="auto">
          <a:xfrm>
            <a:off x="144463" y="207963"/>
            <a:ext cx="315195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en-US" altLang="zh-CN" sz="2400" b="1" dirty="0">
                <a:latin typeface="微软雅黑" panose="020B0503020204020204" pitchFamily="34" charset="-122"/>
                <a:ea typeface="微软雅黑" panose="020B0503020204020204" pitchFamily="34" charset="-122"/>
              </a:rPr>
              <a:t>Teaching Assistant </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683177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2B245A50-2A6C-40C5-8056-4A1C557B32BD}"/>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51203" name="组合 17">
            <a:extLst>
              <a:ext uri="{FF2B5EF4-FFF2-40B4-BE49-F238E27FC236}">
                <a16:creationId xmlns:a16="http://schemas.microsoft.com/office/drawing/2014/main" id="{980739B3-D7C9-4173-8D5F-4293B1A73E78}"/>
              </a:ext>
            </a:extLst>
          </p:cNvPr>
          <p:cNvGrpSpPr>
            <a:grpSpLocks/>
          </p:cNvGrpSpPr>
          <p:nvPr/>
        </p:nvGrpSpPr>
        <p:grpSpPr bwMode="auto">
          <a:xfrm>
            <a:off x="10625138" y="5580063"/>
            <a:ext cx="1566862" cy="1281112"/>
            <a:chOff x="694944" y="2097507"/>
            <a:chExt cx="4538312" cy="3707588"/>
          </a:xfrm>
        </p:grpSpPr>
        <p:pic>
          <p:nvPicPr>
            <p:cNvPr id="51207" name="Picture 20">
              <a:extLst>
                <a:ext uri="{FF2B5EF4-FFF2-40B4-BE49-F238E27FC236}">
                  <a16:creationId xmlns:a16="http://schemas.microsoft.com/office/drawing/2014/main" id="{E8016BD8-F313-45CD-B7F3-D4C5D957342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8" name="图片 19">
              <a:extLst>
                <a:ext uri="{FF2B5EF4-FFF2-40B4-BE49-F238E27FC236}">
                  <a16:creationId xmlns:a16="http://schemas.microsoft.com/office/drawing/2014/main" id="{8273D567-5CBC-4449-BAD8-4761B0E03EE2}"/>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1205" name="矩形 1">
            <a:extLst>
              <a:ext uri="{FF2B5EF4-FFF2-40B4-BE49-F238E27FC236}">
                <a16:creationId xmlns:a16="http://schemas.microsoft.com/office/drawing/2014/main" id="{5EFE1686-C216-48E1-ABC7-72537A820948}"/>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206" name="矩形 23">
            <a:extLst>
              <a:ext uri="{FF2B5EF4-FFF2-40B4-BE49-F238E27FC236}">
                <a16:creationId xmlns:a16="http://schemas.microsoft.com/office/drawing/2014/main" id="{CF2E53EF-5741-4F6B-A1FF-39EE4AEB07DB}"/>
              </a:ext>
            </a:extLst>
          </p:cNvPr>
          <p:cNvSpPr>
            <a:spLocks noChangeArrowheads="1"/>
          </p:cNvSpPr>
          <p:nvPr/>
        </p:nvSpPr>
        <p:spPr bwMode="auto">
          <a:xfrm>
            <a:off x="144463" y="207963"/>
            <a:ext cx="552676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Feedbacks from Previous Students</a:t>
            </a:r>
            <a:endParaRPr lang="zh-CN" altLang="en-US" sz="2400" b="1" dirty="0">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7E18060E-601D-4576-BEB4-D35A34C166E1}"/>
              </a:ext>
            </a:extLst>
          </p:cNvPr>
          <p:cNvPicPr>
            <a:picLocks noChangeAspect="1"/>
          </p:cNvPicPr>
          <p:nvPr/>
        </p:nvPicPr>
        <p:blipFill>
          <a:blip r:embed="rId4"/>
          <a:stretch>
            <a:fillRect/>
          </a:stretch>
        </p:blipFill>
        <p:spPr>
          <a:xfrm>
            <a:off x="144463" y="1256097"/>
            <a:ext cx="11637196" cy="4863716"/>
          </a:xfrm>
          <a:prstGeom prst="rect">
            <a:avLst/>
          </a:prstGeom>
        </p:spPr>
      </p:pic>
    </p:spTree>
    <p:extLst>
      <p:ext uri="{BB962C8B-B14F-4D97-AF65-F5344CB8AC3E}">
        <p14:creationId xmlns:p14="http://schemas.microsoft.com/office/powerpoint/2010/main" val="15279207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2B245A50-2A6C-40C5-8056-4A1C557B32BD}"/>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51203" name="组合 17">
            <a:extLst>
              <a:ext uri="{FF2B5EF4-FFF2-40B4-BE49-F238E27FC236}">
                <a16:creationId xmlns:a16="http://schemas.microsoft.com/office/drawing/2014/main" id="{980739B3-D7C9-4173-8D5F-4293B1A73E78}"/>
              </a:ext>
            </a:extLst>
          </p:cNvPr>
          <p:cNvGrpSpPr>
            <a:grpSpLocks/>
          </p:cNvGrpSpPr>
          <p:nvPr/>
        </p:nvGrpSpPr>
        <p:grpSpPr bwMode="auto">
          <a:xfrm>
            <a:off x="10625138" y="5580063"/>
            <a:ext cx="1566862" cy="1281112"/>
            <a:chOff x="694944" y="2097507"/>
            <a:chExt cx="4538312" cy="3707588"/>
          </a:xfrm>
        </p:grpSpPr>
        <p:pic>
          <p:nvPicPr>
            <p:cNvPr id="51207" name="Picture 20">
              <a:extLst>
                <a:ext uri="{FF2B5EF4-FFF2-40B4-BE49-F238E27FC236}">
                  <a16:creationId xmlns:a16="http://schemas.microsoft.com/office/drawing/2014/main" id="{E8016BD8-F313-45CD-B7F3-D4C5D957342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8" name="图片 19">
              <a:extLst>
                <a:ext uri="{FF2B5EF4-FFF2-40B4-BE49-F238E27FC236}">
                  <a16:creationId xmlns:a16="http://schemas.microsoft.com/office/drawing/2014/main" id="{8273D567-5CBC-4449-BAD8-4761B0E03EE2}"/>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1205" name="矩形 1">
            <a:extLst>
              <a:ext uri="{FF2B5EF4-FFF2-40B4-BE49-F238E27FC236}">
                <a16:creationId xmlns:a16="http://schemas.microsoft.com/office/drawing/2014/main" id="{5EFE1686-C216-48E1-ABC7-72537A820948}"/>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206" name="矩形 23">
            <a:extLst>
              <a:ext uri="{FF2B5EF4-FFF2-40B4-BE49-F238E27FC236}">
                <a16:creationId xmlns:a16="http://schemas.microsoft.com/office/drawing/2014/main" id="{CF2E53EF-5741-4F6B-A1FF-39EE4AEB07DB}"/>
              </a:ext>
            </a:extLst>
          </p:cNvPr>
          <p:cNvSpPr>
            <a:spLocks noChangeArrowheads="1"/>
          </p:cNvSpPr>
          <p:nvPr/>
        </p:nvSpPr>
        <p:spPr bwMode="auto">
          <a:xfrm>
            <a:off x="144463" y="207963"/>
            <a:ext cx="552676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Feedbacks from Previous Students</a:t>
            </a:r>
            <a:endParaRPr lang="zh-CN" altLang="en-US" sz="2400" b="1" dirty="0">
              <a:latin typeface="微软雅黑" panose="020B0503020204020204" pitchFamily="34" charset="-122"/>
              <a:ea typeface="微软雅黑" panose="020B0503020204020204" pitchFamily="34" charset="-122"/>
            </a:endParaRPr>
          </a:p>
        </p:txBody>
      </p:sp>
      <p:pic>
        <p:nvPicPr>
          <p:cNvPr id="2" name="Picture 1">
            <a:extLst>
              <a:ext uri="{FF2B5EF4-FFF2-40B4-BE49-F238E27FC236}">
                <a16:creationId xmlns:a16="http://schemas.microsoft.com/office/drawing/2014/main" id="{EE848E14-7D4C-4159-BDC3-6A7E11BF591D}"/>
              </a:ext>
            </a:extLst>
          </p:cNvPr>
          <p:cNvPicPr>
            <a:picLocks noChangeAspect="1"/>
          </p:cNvPicPr>
          <p:nvPr/>
        </p:nvPicPr>
        <p:blipFill>
          <a:blip r:embed="rId4"/>
          <a:stretch>
            <a:fillRect/>
          </a:stretch>
        </p:blipFill>
        <p:spPr>
          <a:xfrm>
            <a:off x="0" y="1287400"/>
            <a:ext cx="12192000" cy="4832413"/>
          </a:xfrm>
          <a:prstGeom prst="rect">
            <a:avLst/>
          </a:prstGeom>
        </p:spPr>
      </p:pic>
    </p:spTree>
    <p:extLst>
      <p:ext uri="{BB962C8B-B14F-4D97-AF65-F5344CB8AC3E}">
        <p14:creationId xmlns:p14="http://schemas.microsoft.com/office/powerpoint/2010/main" val="3716949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矩形 1">
            <a:extLst>
              <a:ext uri="{FF2B5EF4-FFF2-40B4-BE49-F238E27FC236}">
                <a16:creationId xmlns:a16="http://schemas.microsoft.com/office/drawing/2014/main" id="{6529A254-7FAB-47B5-8626-702CACE0CE5B}"/>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nvGrpSpPr>
          <p:cNvPr id="7171" name="Gruppe 24">
            <a:extLst>
              <a:ext uri="{FF2B5EF4-FFF2-40B4-BE49-F238E27FC236}">
                <a16:creationId xmlns:a16="http://schemas.microsoft.com/office/drawing/2014/main" id="{1670E66F-3311-4B11-A7A7-36BFDDD53946}"/>
              </a:ext>
            </a:extLst>
          </p:cNvPr>
          <p:cNvGrpSpPr>
            <a:grpSpLocks/>
          </p:cNvGrpSpPr>
          <p:nvPr/>
        </p:nvGrpSpPr>
        <p:grpSpPr bwMode="auto">
          <a:xfrm>
            <a:off x="5037138" y="976313"/>
            <a:ext cx="6932612" cy="5202237"/>
            <a:chOff x="4819650" y="4650278"/>
            <a:chExt cx="3905250" cy="1800052"/>
          </a:xfrm>
        </p:grpSpPr>
        <p:sp>
          <p:nvSpPr>
            <p:cNvPr id="7176" name="Rektangel med enkelt afrundet hjørne 25">
              <a:extLst>
                <a:ext uri="{FF2B5EF4-FFF2-40B4-BE49-F238E27FC236}">
                  <a16:creationId xmlns:a16="http://schemas.microsoft.com/office/drawing/2014/main" id="{2886E912-0CD5-4194-8DEE-8EFA3A3F1F54}"/>
                </a:ext>
              </a:extLst>
            </p:cNvPr>
            <p:cNvSpPr>
              <a:spLocks noChangeArrowheads="1"/>
            </p:cNvSpPr>
            <p:nvPr/>
          </p:nvSpPr>
          <p:spPr bwMode="auto">
            <a:xfrm rot="10800000" flipH="1">
              <a:off x="4819650" y="4744398"/>
              <a:ext cx="3902998" cy="1705932"/>
            </a:xfrm>
            <a:custGeom>
              <a:avLst/>
              <a:gdLst>
                <a:gd name="T0" fmla="*/ 1957653 w 3902413"/>
                <a:gd name="T1" fmla="*/ 0 h 1706398"/>
                <a:gd name="T2" fmla="*/ 0 w 3902413"/>
                <a:gd name="T3" fmla="*/ 848087 h 1706398"/>
                <a:gd name="T4" fmla="*/ 1957653 w 3902413"/>
                <a:gd name="T5" fmla="*/ 1696176 h 1706398"/>
                <a:gd name="T6" fmla="*/ 3915303 w 3902413"/>
                <a:gd name="T7" fmla="*/ 848087 h 1706398"/>
                <a:gd name="T8" fmla="*/ 17694720 60000 65536"/>
                <a:gd name="T9" fmla="*/ 11796480 60000 65536"/>
                <a:gd name="T10" fmla="*/ 5898240 60000 65536"/>
                <a:gd name="T11" fmla="*/ 0 60000 65536"/>
                <a:gd name="T12" fmla="*/ 0 w 3902413"/>
                <a:gd name="T13" fmla="*/ 0 h 1706398"/>
                <a:gd name="T14" fmla="*/ 3819114 w 3902413"/>
                <a:gd name="T15" fmla="*/ 1706398 h 1706398"/>
              </a:gdLst>
              <a:ahLst/>
              <a:cxnLst>
                <a:cxn ang="T8">
                  <a:pos x="T0" y="T1"/>
                </a:cxn>
                <a:cxn ang="T9">
                  <a:pos x="T2" y="T3"/>
                </a:cxn>
                <a:cxn ang="T10">
                  <a:pos x="T4" y="T5"/>
                </a:cxn>
                <a:cxn ang="T11">
                  <a:pos x="T6" y="T7"/>
                </a:cxn>
              </a:cxnLst>
              <a:rect l="T12" t="T13" r="T14" b="T15"/>
              <a:pathLst>
                <a:path w="3902413" h="1706398">
                  <a:moveTo>
                    <a:pt x="0" y="0"/>
                  </a:moveTo>
                  <a:lnTo>
                    <a:pt x="3618008" y="0"/>
                  </a:lnTo>
                  <a:lnTo>
                    <a:pt x="3618008" y="-1"/>
                  </a:lnTo>
                  <a:cubicBezTo>
                    <a:pt x="3775080" y="-1"/>
                    <a:pt x="3902413" y="127332"/>
                    <a:pt x="3902413" y="284405"/>
                  </a:cubicBezTo>
                  <a:lnTo>
                    <a:pt x="3902413" y="1706398"/>
                  </a:lnTo>
                  <a:lnTo>
                    <a:pt x="0" y="1706398"/>
                  </a:lnTo>
                  <a:lnTo>
                    <a:pt x="0" y="0"/>
                  </a:lnTo>
                  <a:close/>
                </a:path>
              </a:pathLst>
            </a:custGeom>
            <a:solidFill>
              <a:schemeClr val="bg1"/>
            </a:solidFill>
            <a:ln w="3175">
              <a:solidFill>
                <a:srgbClr val="BFBFBF"/>
              </a:solidFill>
              <a:miter lim="800000"/>
              <a:headEnd/>
              <a:tailEnd/>
            </a:ln>
            <a:effectLst>
              <a:outerShdw dist="38100" dir="2700000" algn="tl" rotWithShape="0">
                <a:srgbClr val="000000">
                  <a:alpha val="39998"/>
                </a:srgbClr>
              </a:outerShdw>
            </a:effectLst>
          </p:spPr>
          <p:txBody>
            <a:bodyPr anchor="ctr"/>
            <a:lstStyle/>
            <a:p>
              <a:endParaRPr lang="en-US"/>
            </a:p>
          </p:txBody>
        </p:sp>
        <p:sp>
          <p:nvSpPr>
            <p:cNvPr id="22" name="Rektangel 32">
              <a:extLst>
                <a:ext uri="{FF2B5EF4-FFF2-40B4-BE49-F238E27FC236}">
                  <a16:creationId xmlns:a16="http://schemas.microsoft.com/office/drawing/2014/main" id="{DE2E4811-0938-4148-AD9B-EEDDF8A4A432}"/>
                </a:ext>
              </a:extLst>
            </p:cNvPr>
            <p:cNvSpPr/>
            <p:nvPr/>
          </p:nvSpPr>
          <p:spPr>
            <a:xfrm>
              <a:off x="4819650" y="4650278"/>
              <a:ext cx="3905250" cy="116451"/>
            </a:xfrm>
            <a:prstGeom prst="rect">
              <a:avLst/>
            </a:prstGeom>
            <a:gradFill flip="none" rotWithShape="1">
              <a:gsLst>
                <a:gs pos="44000">
                  <a:srgbClr val="1F88C8"/>
                </a:gs>
                <a:gs pos="100000">
                  <a:srgbClr val="78F8FF"/>
                </a:gs>
              </a:gsLst>
              <a:lin ang="16200000" scaled="1"/>
              <a:tileRect/>
            </a:gradFill>
            <a:ln w="9525" cap="flat" cmpd="sng" algn="ctr">
              <a:solidFill>
                <a:schemeClr val="tx2">
                  <a:lumMod val="60000"/>
                  <a:lumOff val="40000"/>
                </a:schemeClr>
              </a:solidFill>
              <a:prstDash val="solid"/>
            </a:ln>
            <a:effectLst/>
          </p:spPr>
          <p:txBody>
            <a:bodyPr anchor="ctr"/>
            <a:lstStyle/>
            <a:p>
              <a:pPr>
                <a:buFont typeface="Arial" panose="020B0604020202020204" pitchFamily="34" charset="0"/>
                <a:buNone/>
                <a:defRPr/>
              </a:pPr>
              <a:endParaRPr lang="da-DK">
                <a:solidFill>
                  <a:srgbClr val="FFFFFF"/>
                </a:solidFill>
                <a:ea typeface="MS PGothic" pitchFamily="34" charset="-128"/>
              </a:endParaRPr>
            </a:p>
          </p:txBody>
        </p:sp>
      </p:grpSp>
      <p:sp>
        <p:nvSpPr>
          <p:cNvPr id="23" name="Rektangel 33">
            <a:extLst>
              <a:ext uri="{FF2B5EF4-FFF2-40B4-BE49-F238E27FC236}">
                <a16:creationId xmlns:a16="http://schemas.microsoft.com/office/drawing/2014/main" id="{DDF2616A-D7C7-47C0-8A9A-D15DCB7FA56C}"/>
              </a:ext>
            </a:extLst>
          </p:cNvPr>
          <p:cNvSpPr>
            <a:spLocks noChangeArrowheads="1"/>
          </p:cNvSpPr>
          <p:nvPr/>
        </p:nvSpPr>
        <p:spPr bwMode="auto">
          <a:xfrm>
            <a:off x="5033963" y="1282700"/>
            <a:ext cx="7159625" cy="30466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200000"/>
              </a:lnSpc>
              <a:spcBef>
                <a:spcPct val="0"/>
              </a:spcBef>
            </a:pPr>
            <a:r>
              <a:rPr lang="en-US" altLang="zh-CN" sz="2400" b="1" dirty="0">
                <a:cs typeface="Arial" panose="020B0604020202020204" pitchFamily="34" charset="0"/>
              </a:rPr>
              <a:t>It</a:t>
            </a:r>
            <a:r>
              <a:rPr lang="zh-CN" altLang="en-US" sz="2400" b="1" dirty="0">
                <a:cs typeface="Arial" panose="020B0604020202020204" pitchFamily="34" charset="0"/>
              </a:rPr>
              <a:t> </a:t>
            </a:r>
            <a:r>
              <a:rPr lang="en-US" altLang="zh-CN" sz="2400" b="1" dirty="0">
                <a:cs typeface="Arial" panose="020B0604020202020204" pitchFamily="34" charset="0"/>
              </a:rPr>
              <a:t>is</a:t>
            </a:r>
            <a:r>
              <a:rPr lang="zh-CN" altLang="en-US" sz="2400" b="1" dirty="0">
                <a:cs typeface="Arial" panose="020B0604020202020204" pitchFamily="34" charset="0"/>
              </a:rPr>
              <a:t> </a:t>
            </a:r>
            <a:r>
              <a:rPr lang="en-US" altLang="zh-CN" sz="2400" b="1" dirty="0">
                <a:cs typeface="Arial" panose="020B0604020202020204" pitchFamily="34" charset="0"/>
              </a:rPr>
              <a:t>an</a:t>
            </a:r>
            <a:r>
              <a:rPr lang="zh-CN" altLang="en-US" sz="2400" b="1" dirty="0">
                <a:cs typeface="Arial" panose="020B0604020202020204" pitchFamily="34" charset="0"/>
              </a:rPr>
              <a:t> </a:t>
            </a:r>
            <a:r>
              <a:rPr lang="en-US" altLang="zh-CN" sz="2400" b="1" dirty="0">
                <a:cs typeface="Arial" panose="020B0604020202020204" pitchFamily="34" charset="0"/>
              </a:rPr>
              <a:t>open-source</a:t>
            </a:r>
            <a:r>
              <a:rPr lang="zh-CN" altLang="en-US" sz="2400" b="1" dirty="0">
                <a:cs typeface="Arial" panose="020B0604020202020204" pitchFamily="34" charset="0"/>
              </a:rPr>
              <a:t> </a:t>
            </a:r>
            <a:r>
              <a:rPr lang="en-US" altLang="zh-CN" sz="2400" b="1" dirty="0">
                <a:cs typeface="Arial" panose="020B0604020202020204" pitchFamily="34" charset="0"/>
              </a:rPr>
              <a:t>programming</a:t>
            </a:r>
            <a:r>
              <a:rPr lang="zh-CN" altLang="en-US" sz="2400" b="1" dirty="0">
                <a:cs typeface="Arial" panose="020B0604020202020204" pitchFamily="34" charset="0"/>
              </a:rPr>
              <a:t> </a:t>
            </a:r>
            <a:r>
              <a:rPr lang="en-US" altLang="zh-CN" sz="2400" b="1" dirty="0">
                <a:cs typeface="Arial" panose="020B0604020202020204" pitchFamily="34" charset="0"/>
              </a:rPr>
              <a:t>language</a:t>
            </a:r>
          </a:p>
          <a:p>
            <a:pPr eaLnBrk="1" hangingPunct="1">
              <a:lnSpc>
                <a:spcPct val="200000"/>
              </a:lnSpc>
              <a:spcBef>
                <a:spcPct val="0"/>
              </a:spcBef>
            </a:pPr>
            <a:r>
              <a:rPr lang="en-US" altLang="zh-CN" sz="2400" b="1" dirty="0">
                <a:cs typeface="Arial" panose="020B0604020202020204" pitchFamily="34" charset="0"/>
              </a:rPr>
              <a:t>Created</a:t>
            </a:r>
            <a:r>
              <a:rPr lang="zh-CN" altLang="en-US" sz="2400" b="1" dirty="0">
                <a:cs typeface="Arial" panose="020B0604020202020204" pitchFamily="34" charset="0"/>
              </a:rPr>
              <a:t> </a:t>
            </a:r>
            <a:r>
              <a:rPr lang="en-US" altLang="zh-CN" sz="2400" b="1" dirty="0">
                <a:cs typeface="Arial" panose="020B0604020202020204" pitchFamily="34" charset="0"/>
              </a:rPr>
              <a:t>by</a:t>
            </a:r>
            <a:r>
              <a:rPr lang="zh-CN" altLang="en-US" sz="2400" b="1" dirty="0">
                <a:cs typeface="Arial" panose="020B0604020202020204" pitchFamily="34" charset="0"/>
              </a:rPr>
              <a:t> </a:t>
            </a:r>
            <a:r>
              <a:rPr lang="en-US" altLang="zh-CN" sz="2400" b="1" dirty="0">
                <a:cs typeface="Arial" panose="020B0604020202020204" pitchFamily="34" charset="0"/>
              </a:rPr>
              <a:t>Guido</a:t>
            </a:r>
            <a:r>
              <a:rPr lang="zh-CN" altLang="en-US" sz="2400" b="1" dirty="0">
                <a:cs typeface="Arial" panose="020B0604020202020204" pitchFamily="34" charset="0"/>
              </a:rPr>
              <a:t> </a:t>
            </a:r>
            <a:r>
              <a:rPr lang="en-US" altLang="zh-CN" sz="2400" b="1" dirty="0">
                <a:cs typeface="Arial" panose="020B0604020202020204" pitchFamily="34" charset="0"/>
              </a:rPr>
              <a:t>van</a:t>
            </a:r>
            <a:r>
              <a:rPr lang="zh-CN" altLang="en-US" sz="2400" b="1" dirty="0">
                <a:cs typeface="Arial" panose="020B0604020202020204" pitchFamily="34" charset="0"/>
              </a:rPr>
              <a:t> </a:t>
            </a:r>
            <a:r>
              <a:rPr lang="en-US" altLang="zh-CN" sz="2400" b="1" dirty="0">
                <a:cs typeface="Arial" panose="020B0604020202020204" pitchFamily="34" charset="0"/>
              </a:rPr>
              <a:t>Rossum</a:t>
            </a:r>
            <a:r>
              <a:rPr lang="zh-CN" altLang="en-US" sz="2400" b="1" dirty="0">
                <a:cs typeface="Arial" panose="020B0604020202020204" pitchFamily="34" charset="0"/>
              </a:rPr>
              <a:t> </a:t>
            </a:r>
            <a:r>
              <a:rPr lang="en-US" altLang="zh-CN" sz="2400" b="1" dirty="0">
                <a:cs typeface="Arial" panose="020B0604020202020204" pitchFamily="34" charset="0"/>
              </a:rPr>
              <a:t>in</a:t>
            </a:r>
            <a:r>
              <a:rPr lang="zh-CN" altLang="en-US" sz="2400" b="1" dirty="0">
                <a:cs typeface="Arial" panose="020B0604020202020204" pitchFamily="34" charset="0"/>
              </a:rPr>
              <a:t> </a:t>
            </a:r>
            <a:r>
              <a:rPr lang="en-US" altLang="zh-CN" sz="2400" b="1" dirty="0">
                <a:cs typeface="Arial" panose="020B0604020202020204" pitchFamily="34" charset="0"/>
              </a:rPr>
              <a:t>1989</a:t>
            </a:r>
          </a:p>
          <a:p>
            <a:pPr eaLnBrk="1" hangingPunct="1">
              <a:lnSpc>
                <a:spcPct val="200000"/>
              </a:lnSpc>
              <a:spcBef>
                <a:spcPct val="0"/>
              </a:spcBef>
            </a:pPr>
            <a:r>
              <a:rPr lang="en-US" altLang="zh-CN" sz="2400" b="1" dirty="0">
                <a:cs typeface="Arial" panose="020B0604020202020204" pitchFamily="34" charset="0"/>
              </a:rPr>
              <a:t>First</a:t>
            </a:r>
            <a:r>
              <a:rPr lang="zh-CN" altLang="en-US" sz="2400" b="1" dirty="0">
                <a:cs typeface="Arial" panose="020B0604020202020204" pitchFamily="34" charset="0"/>
              </a:rPr>
              <a:t> </a:t>
            </a:r>
            <a:r>
              <a:rPr lang="en-US" altLang="zh-CN" sz="2400" b="1" dirty="0">
                <a:cs typeface="Arial" panose="020B0604020202020204" pitchFamily="34" charset="0"/>
              </a:rPr>
              <a:t>version</a:t>
            </a:r>
            <a:r>
              <a:rPr lang="zh-CN" altLang="en-US" sz="2400" b="1" dirty="0">
                <a:cs typeface="Arial" panose="020B0604020202020204" pitchFamily="34" charset="0"/>
              </a:rPr>
              <a:t> </a:t>
            </a:r>
            <a:r>
              <a:rPr lang="en-US" altLang="zh-CN" sz="2400" b="1" dirty="0">
                <a:cs typeface="Arial" panose="020B0604020202020204" pitchFamily="34" charset="0"/>
              </a:rPr>
              <a:t>released</a:t>
            </a:r>
            <a:r>
              <a:rPr lang="zh-CN" altLang="en-US" sz="2400" b="1" dirty="0">
                <a:cs typeface="Arial" panose="020B0604020202020204" pitchFamily="34" charset="0"/>
              </a:rPr>
              <a:t> </a:t>
            </a:r>
            <a:r>
              <a:rPr lang="en-US" altLang="zh-CN" sz="2400" b="1" dirty="0">
                <a:cs typeface="Arial" panose="020B0604020202020204" pitchFamily="34" charset="0"/>
              </a:rPr>
              <a:t>in</a:t>
            </a:r>
            <a:r>
              <a:rPr lang="zh-CN" altLang="en-US" sz="2400" b="1" dirty="0">
                <a:cs typeface="Arial" panose="020B0604020202020204" pitchFamily="34" charset="0"/>
              </a:rPr>
              <a:t> </a:t>
            </a:r>
            <a:r>
              <a:rPr lang="en-US" altLang="zh-CN" sz="2400" b="1" dirty="0">
                <a:cs typeface="Arial" panose="020B0604020202020204" pitchFamily="34" charset="0"/>
              </a:rPr>
              <a:t>1991</a:t>
            </a:r>
          </a:p>
          <a:p>
            <a:pPr>
              <a:lnSpc>
                <a:spcPct val="200000"/>
              </a:lnSpc>
              <a:spcBef>
                <a:spcPct val="0"/>
              </a:spcBef>
            </a:pPr>
            <a:r>
              <a:rPr lang="en-US" altLang="zh-CN" sz="2400" b="1" dirty="0">
                <a:cs typeface="Arial" panose="020B0604020202020204" pitchFamily="34" charset="0"/>
              </a:rPr>
              <a:t>Now 3.12.5 / 7 August 2024</a:t>
            </a:r>
          </a:p>
        </p:txBody>
      </p:sp>
      <p:sp>
        <p:nvSpPr>
          <p:cNvPr id="7173" name="矩形 1">
            <a:extLst>
              <a:ext uri="{FF2B5EF4-FFF2-40B4-BE49-F238E27FC236}">
                <a16:creationId xmlns:a16="http://schemas.microsoft.com/office/drawing/2014/main" id="{669144D4-0DCA-48C3-9C13-D8FB8C333A71}"/>
              </a:ext>
            </a:extLst>
          </p:cNvPr>
          <p:cNvSpPr>
            <a:spLocks noChangeArrowheads="1"/>
          </p:cNvSpPr>
          <p:nvPr/>
        </p:nvSpPr>
        <p:spPr bwMode="auto">
          <a:xfrm>
            <a:off x="144463" y="207963"/>
            <a:ext cx="34385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1.1.</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What</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is</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Python?</a:t>
            </a:r>
            <a:endParaRPr lang="zh-CN" altLang="en-US" sz="2400" b="1">
              <a:latin typeface="微软雅黑" panose="020B0503020204020204" pitchFamily="34" charset="-122"/>
              <a:ea typeface="微软雅黑" panose="020B0503020204020204" pitchFamily="34" charset="-122"/>
            </a:endParaRPr>
          </a:p>
        </p:txBody>
      </p:sp>
      <p:pic>
        <p:nvPicPr>
          <p:cNvPr id="7174" name="Picture 1">
            <a:extLst>
              <a:ext uri="{FF2B5EF4-FFF2-40B4-BE49-F238E27FC236}">
                <a16:creationId xmlns:a16="http://schemas.microsoft.com/office/drawing/2014/main" id="{F2E835FC-16A4-4464-AA5F-371B4F05F8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013" y="976313"/>
            <a:ext cx="3467100" cy="5202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5" name="Picture 10">
            <a:extLst>
              <a:ext uri="{FF2B5EF4-FFF2-40B4-BE49-F238E27FC236}">
                <a16:creationId xmlns:a16="http://schemas.microsoft.com/office/drawing/2014/main" id="{9319A060-D56F-4E45-A28A-07F8B1616B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93025" y="4293513"/>
            <a:ext cx="3890963" cy="14859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 calcmode="lin" valueType="num">
                                      <p:cBhvr additive="base">
                                        <p:cTn id="7"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23">
                                            <p:txEl>
                                              <p:pRg st="1" end="1"/>
                                            </p:txEl>
                                          </p:spTgt>
                                        </p:tgtEl>
                                        <p:attrNameLst>
                                          <p:attrName>style.visibility</p:attrName>
                                        </p:attrNameLst>
                                      </p:cBhvr>
                                      <p:to>
                                        <p:strVal val="visible"/>
                                      </p:to>
                                    </p:set>
                                    <p:anim calcmode="lin" valueType="num">
                                      <p:cBhvr additive="base">
                                        <p:cTn id="13" dur="500" fill="hold"/>
                                        <p:tgtEl>
                                          <p:spTgt spid="2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23">
                                            <p:txEl>
                                              <p:pRg st="2" end="2"/>
                                            </p:txEl>
                                          </p:spTgt>
                                        </p:tgtEl>
                                        <p:attrNameLst>
                                          <p:attrName>style.visibility</p:attrName>
                                        </p:attrNameLst>
                                      </p:cBhvr>
                                      <p:to>
                                        <p:strVal val="visible"/>
                                      </p:to>
                                    </p:set>
                                    <p:anim calcmode="lin" valueType="num">
                                      <p:cBhvr additive="base">
                                        <p:cTn id="19" dur="500" fill="hold"/>
                                        <p:tgtEl>
                                          <p:spTgt spid="2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3">
                                            <p:txEl>
                                              <p:pRg st="3" end="3"/>
                                            </p:txEl>
                                          </p:spTgt>
                                        </p:tgtEl>
                                        <p:attrNameLst>
                                          <p:attrName>style.visibility</p:attrName>
                                        </p:attrNameLst>
                                      </p:cBhvr>
                                      <p:to>
                                        <p:strVal val="visible"/>
                                      </p:to>
                                    </p:set>
                                    <p:anim calcmode="lin" valueType="num">
                                      <p:cBhvr additive="base">
                                        <p:cTn id="25" dur="500" fill="hold"/>
                                        <p:tgtEl>
                                          <p:spTgt spid="2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2B245A50-2A6C-40C5-8056-4A1C557B32BD}"/>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51203" name="组合 17">
            <a:extLst>
              <a:ext uri="{FF2B5EF4-FFF2-40B4-BE49-F238E27FC236}">
                <a16:creationId xmlns:a16="http://schemas.microsoft.com/office/drawing/2014/main" id="{980739B3-D7C9-4173-8D5F-4293B1A73E78}"/>
              </a:ext>
            </a:extLst>
          </p:cNvPr>
          <p:cNvGrpSpPr>
            <a:grpSpLocks/>
          </p:cNvGrpSpPr>
          <p:nvPr/>
        </p:nvGrpSpPr>
        <p:grpSpPr bwMode="auto">
          <a:xfrm>
            <a:off x="10625138" y="5580063"/>
            <a:ext cx="1566862" cy="1281112"/>
            <a:chOff x="694944" y="2097507"/>
            <a:chExt cx="4538312" cy="3707588"/>
          </a:xfrm>
        </p:grpSpPr>
        <p:pic>
          <p:nvPicPr>
            <p:cNvPr id="51207" name="Picture 20">
              <a:extLst>
                <a:ext uri="{FF2B5EF4-FFF2-40B4-BE49-F238E27FC236}">
                  <a16:creationId xmlns:a16="http://schemas.microsoft.com/office/drawing/2014/main" id="{E8016BD8-F313-45CD-B7F3-D4C5D957342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8" name="图片 19">
              <a:extLst>
                <a:ext uri="{FF2B5EF4-FFF2-40B4-BE49-F238E27FC236}">
                  <a16:creationId xmlns:a16="http://schemas.microsoft.com/office/drawing/2014/main" id="{8273D567-5CBC-4449-BAD8-4761B0E03EE2}"/>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1205" name="矩形 1">
            <a:extLst>
              <a:ext uri="{FF2B5EF4-FFF2-40B4-BE49-F238E27FC236}">
                <a16:creationId xmlns:a16="http://schemas.microsoft.com/office/drawing/2014/main" id="{5EFE1686-C216-48E1-ABC7-72537A820948}"/>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206" name="矩形 23">
            <a:extLst>
              <a:ext uri="{FF2B5EF4-FFF2-40B4-BE49-F238E27FC236}">
                <a16:creationId xmlns:a16="http://schemas.microsoft.com/office/drawing/2014/main" id="{CF2E53EF-5741-4F6B-A1FF-39EE4AEB07DB}"/>
              </a:ext>
            </a:extLst>
          </p:cNvPr>
          <p:cNvSpPr>
            <a:spLocks noChangeArrowheads="1"/>
          </p:cNvSpPr>
          <p:nvPr/>
        </p:nvSpPr>
        <p:spPr bwMode="auto">
          <a:xfrm>
            <a:off x="144463" y="207963"/>
            <a:ext cx="552676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Feedbacks from Previous Students</a:t>
            </a:r>
            <a:endParaRPr lang="zh-CN" altLang="en-US" sz="2400" b="1" dirty="0">
              <a:latin typeface="微软雅黑" panose="020B0503020204020204" pitchFamily="34" charset="-122"/>
              <a:ea typeface="微软雅黑" panose="020B0503020204020204" pitchFamily="34" charset="-122"/>
            </a:endParaRPr>
          </a:p>
        </p:txBody>
      </p:sp>
      <p:pic>
        <p:nvPicPr>
          <p:cNvPr id="2" name="Picture 1">
            <a:extLst>
              <a:ext uri="{FF2B5EF4-FFF2-40B4-BE49-F238E27FC236}">
                <a16:creationId xmlns:a16="http://schemas.microsoft.com/office/drawing/2014/main" id="{ED87F3EF-CE69-4128-BE7C-4969AB891261}"/>
              </a:ext>
            </a:extLst>
          </p:cNvPr>
          <p:cNvPicPr>
            <a:picLocks noChangeAspect="1"/>
          </p:cNvPicPr>
          <p:nvPr/>
        </p:nvPicPr>
        <p:blipFill>
          <a:blip r:embed="rId4"/>
          <a:stretch>
            <a:fillRect/>
          </a:stretch>
        </p:blipFill>
        <p:spPr>
          <a:xfrm>
            <a:off x="901112" y="1422151"/>
            <a:ext cx="9540240" cy="4594723"/>
          </a:xfrm>
          <a:prstGeom prst="rect">
            <a:avLst/>
          </a:prstGeom>
        </p:spPr>
      </p:pic>
    </p:spTree>
    <p:extLst>
      <p:ext uri="{BB962C8B-B14F-4D97-AF65-F5344CB8AC3E}">
        <p14:creationId xmlns:p14="http://schemas.microsoft.com/office/powerpoint/2010/main" val="555084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2B245A50-2A6C-40C5-8056-4A1C557B32BD}"/>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51203" name="组合 17">
            <a:extLst>
              <a:ext uri="{FF2B5EF4-FFF2-40B4-BE49-F238E27FC236}">
                <a16:creationId xmlns:a16="http://schemas.microsoft.com/office/drawing/2014/main" id="{980739B3-D7C9-4173-8D5F-4293B1A73E78}"/>
              </a:ext>
            </a:extLst>
          </p:cNvPr>
          <p:cNvGrpSpPr>
            <a:grpSpLocks/>
          </p:cNvGrpSpPr>
          <p:nvPr/>
        </p:nvGrpSpPr>
        <p:grpSpPr bwMode="auto">
          <a:xfrm>
            <a:off x="10625138" y="5580063"/>
            <a:ext cx="1566862" cy="1281112"/>
            <a:chOff x="694944" y="2097507"/>
            <a:chExt cx="4538312" cy="3707588"/>
          </a:xfrm>
        </p:grpSpPr>
        <p:pic>
          <p:nvPicPr>
            <p:cNvPr id="51207" name="Picture 20">
              <a:extLst>
                <a:ext uri="{FF2B5EF4-FFF2-40B4-BE49-F238E27FC236}">
                  <a16:creationId xmlns:a16="http://schemas.microsoft.com/office/drawing/2014/main" id="{E8016BD8-F313-45CD-B7F3-D4C5D957342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8" name="图片 19">
              <a:extLst>
                <a:ext uri="{FF2B5EF4-FFF2-40B4-BE49-F238E27FC236}">
                  <a16:creationId xmlns:a16="http://schemas.microsoft.com/office/drawing/2014/main" id="{8273D567-5CBC-4449-BAD8-4761B0E03EE2}"/>
                </a:ext>
              </a:extLst>
            </p:cNvPr>
            <p:cNvPicPr>
              <a:picLocks noChangeAspect="1"/>
            </p:cNvPicPr>
            <p:nvPr/>
          </p:nvPicPr>
          <p:blipFill>
            <a:blip r:embed="rId3">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1205" name="矩形 1">
            <a:extLst>
              <a:ext uri="{FF2B5EF4-FFF2-40B4-BE49-F238E27FC236}">
                <a16:creationId xmlns:a16="http://schemas.microsoft.com/office/drawing/2014/main" id="{5EFE1686-C216-48E1-ABC7-72537A820948}"/>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206" name="矩形 23">
            <a:extLst>
              <a:ext uri="{FF2B5EF4-FFF2-40B4-BE49-F238E27FC236}">
                <a16:creationId xmlns:a16="http://schemas.microsoft.com/office/drawing/2014/main" id="{CF2E53EF-5741-4F6B-A1FF-39EE4AEB07DB}"/>
              </a:ext>
            </a:extLst>
          </p:cNvPr>
          <p:cNvSpPr>
            <a:spLocks noChangeArrowheads="1"/>
          </p:cNvSpPr>
          <p:nvPr/>
        </p:nvSpPr>
        <p:spPr bwMode="auto">
          <a:xfrm>
            <a:off x="144463" y="207963"/>
            <a:ext cx="552676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Feedbacks from Previous Students</a:t>
            </a:r>
            <a:endParaRPr lang="zh-CN" altLang="en-US" sz="2400" b="1" dirty="0">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2E82DA5B-CCEF-43FA-825C-C78FEFFD6C28}"/>
              </a:ext>
            </a:extLst>
          </p:cNvPr>
          <p:cNvPicPr>
            <a:picLocks noChangeAspect="1"/>
          </p:cNvPicPr>
          <p:nvPr/>
        </p:nvPicPr>
        <p:blipFill>
          <a:blip r:embed="rId4"/>
          <a:stretch>
            <a:fillRect/>
          </a:stretch>
        </p:blipFill>
        <p:spPr>
          <a:xfrm>
            <a:off x="442025" y="1466901"/>
            <a:ext cx="7517781" cy="3188557"/>
          </a:xfrm>
          <a:prstGeom prst="rect">
            <a:avLst/>
          </a:prstGeom>
        </p:spPr>
      </p:pic>
      <p:pic>
        <p:nvPicPr>
          <p:cNvPr id="2" name="Picture 1">
            <a:extLst>
              <a:ext uri="{FF2B5EF4-FFF2-40B4-BE49-F238E27FC236}">
                <a16:creationId xmlns:a16="http://schemas.microsoft.com/office/drawing/2014/main" id="{F19F6D7A-DE76-41DA-B88B-8E3B1523C05E}"/>
              </a:ext>
            </a:extLst>
          </p:cNvPr>
          <p:cNvPicPr>
            <a:picLocks noChangeAspect="1"/>
          </p:cNvPicPr>
          <p:nvPr/>
        </p:nvPicPr>
        <p:blipFill>
          <a:blip r:embed="rId5"/>
          <a:stretch>
            <a:fillRect/>
          </a:stretch>
        </p:blipFill>
        <p:spPr>
          <a:xfrm>
            <a:off x="658906" y="4782752"/>
            <a:ext cx="7156076" cy="1209767"/>
          </a:xfrm>
          <a:prstGeom prst="rect">
            <a:avLst/>
          </a:prstGeom>
        </p:spPr>
      </p:pic>
    </p:spTree>
    <p:extLst>
      <p:ext uri="{BB962C8B-B14F-4D97-AF65-F5344CB8AC3E}">
        <p14:creationId xmlns:p14="http://schemas.microsoft.com/office/powerpoint/2010/main" val="20020885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226" name="图片 20">
            <a:extLst>
              <a:ext uri="{FF2B5EF4-FFF2-40B4-BE49-F238E27FC236}">
                <a16:creationId xmlns:a16="http://schemas.microsoft.com/office/drawing/2014/main" id="{938F9613-DEE3-47E1-B48B-E7353872EF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2075" y="354013"/>
            <a:ext cx="7481888" cy="374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227" name="矩形 6">
            <a:extLst>
              <a:ext uri="{FF2B5EF4-FFF2-40B4-BE49-F238E27FC236}">
                <a16:creationId xmlns:a16="http://schemas.microsoft.com/office/drawing/2014/main" id="{51E04DBD-7FC4-4E12-8C82-78B04EBFA69F}"/>
              </a:ext>
            </a:extLst>
          </p:cNvPr>
          <p:cNvSpPr>
            <a:spLocks noChangeArrowheads="1"/>
          </p:cNvSpPr>
          <p:nvPr/>
        </p:nvSpPr>
        <p:spPr bwMode="auto">
          <a:xfrm>
            <a:off x="0" y="4902200"/>
            <a:ext cx="12192000" cy="195580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nvGrpSpPr>
          <p:cNvPr id="52228" name="组合 13">
            <a:extLst>
              <a:ext uri="{FF2B5EF4-FFF2-40B4-BE49-F238E27FC236}">
                <a16:creationId xmlns:a16="http://schemas.microsoft.com/office/drawing/2014/main" id="{A3F0AC4C-87E2-4B63-884C-35C2FD93A85B}"/>
              </a:ext>
            </a:extLst>
          </p:cNvPr>
          <p:cNvGrpSpPr>
            <a:grpSpLocks noChangeAspect="1"/>
          </p:cNvGrpSpPr>
          <p:nvPr/>
        </p:nvGrpSpPr>
        <p:grpSpPr bwMode="auto">
          <a:xfrm>
            <a:off x="6804025" y="3178175"/>
            <a:ext cx="5578475" cy="3481388"/>
            <a:chOff x="0" y="0"/>
            <a:chExt cx="5324473" cy="3322983"/>
          </a:xfrm>
        </p:grpSpPr>
        <p:pic>
          <p:nvPicPr>
            <p:cNvPr id="52231" name="图片 14">
              <a:extLst>
                <a:ext uri="{FF2B5EF4-FFF2-40B4-BE49-F238E27FC236}">
                  <a16:creationId xmlns:a16="http://schemas.microsoft.com/office/drawing/2014/main" id="{66E6F913-2702-4700-8151-ACD5B64B67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52040"/>
            <a:stretch>
              <a:fillRect/>
            </a:stretch>
          </p:blipFill>
          <p:spPr bwMode="auto">
            <a:xfrm>
              <a:off x="6344" y="0"/>
              <a:ext cx="5318129" cy="1642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232" name="图片 15">
              <a:extLst>
                <a:ext uri="{FF2B5EF4-FFF2-40B4-BE49-F238E27FC236}">
                  <a16:creationId xmlns:a16="http://schemas.microsoft.com/office/drawing/2014/main" id="{D03B20F6-44C9-4B96-8807-361791DCC5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50633" r="2628"/>
            <a:stretch>
              <a:fillRect/>
            </a:stretch>
          </p:blipFill>
          <p:spPr bwMode="auto">
            <a:xfrm>
              <a:off x="0" y="1632435"/>
              <a:ext cx="5178427" cy="169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2229" name="文本框 12">
            <a:extLst>
              <a:ext uri="{FF2B5EF4-FFF2-40B4-BE49-F238E27FC236}">
                <a16:creationId xmlns:a16="http://schemas.microsoft.com/office/drawing/2014/main" id="{B22EE18E-818B-472A-BF60-EFDB4305CCB4}"/>
              </a:ext>
            </a:extLst>
          </p:cNvPr>
          <p:cNvSpPr txBox="1">
            <a:spLocks noChangeArrowheads="1"/>
          </p:cNvSpPr>
          <p:nvPr/>
        </p:nvSpPr>
        <p:spPr bwMode="auto">
          <a:xfrm>
            <a:off x="3349625" y="2900363"/>
            <a:ext cx="5700713"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7200" b="1">
                <a:solidFill>
                  <a:srgbClr val="1C4885"/>
                </a:solidFill>
                <a:latin typeface="微软雅黑" panose="020B0503020204020204" pitchFamily="34" charset="-122"/>
                <a:ea typeface="微软雅黑" panose="020B0503020204020204" pitchFamily="34" charset="-122"/>
              </a:rPr>
              <a:t>Thank you</a:t>
            </a:r>
            <a:endParaRPr lang="zh-CN" altLang="en-US" sz="7200" b="1">
              <a:solidFill>
                <a:srgbClr val="1C4885"/>
              </a:solidFill>
              <a:latin typeface="微软雅黑" panose="020B0503020204020204" pitchFamily="34" charset="-122"/>
              <a:ea typeface="微软雅黑" panose="020B0503020204020204" pitchFamily="34" charset="-122"/>
            </a:endParaRPr>
          </a:p>
        </p:txBody>
      </p:sp>
      <p:cxnSp>
        <p:nvCxnSpPr>
          <p:cNvPr id="52230" name="直接连接符 58">
            <a:extLst>
              <a:ext uri="{FF2B5EF4-FFF2-40B4-BE49-F238E27FC236}">
                <a16:creationId xmlns:a16="http://schemas.microsoft.com/office/drawing/2014/main" id="{F8607511-22DC-46A0-B0EB-5C2C41F767A2}"/>
              </a:ext>
            </a:extLst>
          </p:cNvPr>
          <p:cNvCxnSpPr>
            <a:cxnSpLocks noChangeShapeType="1"/>
          </p:cNvCxnSpPr>
          <p:nvPr/>
        </p:nvCxnSpPr>
        <p:spPr bwMode="auto">
          <a:xfrm>
            <a:off x="3230563" y="4137025"/>
            <a:ext cx="525145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A2555D70-F857-4BE6-BFA1-C061A257E255}"/>
              </a:ext>
            </a:extLst>
          </p:cNvPr>
          <p:cNvSpPr/>
          <p:nvPr/>
        </p:nvSpPr>
        <p:spPr>
          <a:xfrm>
            <a:off x="0" y="1319213"/>
            <a:ext cx="12192000" cy="4800600"/>
          </a:xfrm>
          <a:prstGeom prst="rect">
            <a:avLst/>
          </a:prstGeom>
          <a:solidFill>
            <a:srgbClr val="0058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dirty="0"/>
          </a:p>
        </p:txBody>
      </p:sp>
      <p:grpSp>
        <p:nvGrpSpPr>
          <p:cNvPr id="16389" name="组合 8">
            <a:extLst>
              <a:ext uri="{FF2B5EF4-FFF2-40B4-BE49-F238E27FC236}">
                <a16:creationId xmlns:a16="http://schemas.microsoft.com/office/drawing/2014/main" id="{ADD5502E-3CDC-4F84-B8EE-5DB218E5CB84}"/>
              </a:ext>
            </a:extLst>
          </p:cNvPr>
          <p:cNvGrpSpPr>
            <a:grpSpLocks/>
          </p:cNvGrpSpPr>
          <p:nvPr/>
        </p:nvGrpSpPr>
        <p:grpSpPr bwMode="auto">
          <a:xfrm>
            <a:off x="212725" y="1565275"/>
            <a:ext cx="546100" cy="541338"/>
            <a:chOff x="6912864" y="3136392"/>
            <a:chExt cx="649224" cy="649224"/>
          </a:xfrm>
        </p:grpSpPr>
        <p:sp>
          <p:nvSpPr>
            <p:cNvPr id="9238" name="Freeform 620">
              <a:extLst>
                <a:ext uri="{FF2B5EF4-FFF2-40B4-BE49-F238E27FC236}">
                  <a16:creationId xmlns:a16="http://schemas.microsoft.com/office/drawing/2014/main" id="{1D771E47-D90C-4B37-8B74-4CFE36BF5059}"/>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 name="椭圆 10">
              <a:extLst>
                <a:ext uri="{FF2B5EF4-FFF2-40B4-BE49-F238E27FC236}">
                  <a16:creationId xmlns:a16="http://schemas.microsoft.com/office/drawing/2014/main" id="{D840235C-B95C-49D3-8745-CE3A9CD74D59}"/>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grpSp>
        <p:nvGrpSpPr>
          <p:cNvPr id="9220" name="组合 17">
            <a:extLst>
              <a:ext uri="{FF2B5EF4-FFF2-40B4-BE49-F238E27FC236}">
                <a16:creationId xmlns:a16="http://schemas.microsoft.com/office/drawing/2014/main" id="{A829552D-EE5B-417C-8365-6479F73730CD}"/>
              </a:ext>
            </a:extLst>
          </p:cNvPr>
          <p:cNvGrpSpPr>
            <a:grpSpLocks/>
          </p:cNvGrpSpPr>
          <p:nvPr/>
        </p:nvGrpSpPr>
        <p:grpSpPr bwMode="auto">
          <a:xfrm>
            <a:off x="10625138" y="5580063"/>
            <a:ext cx="1566862" cy="1281112"/>
            <a:chOff x="694944" y="2097507"/>
            <a:chExt cx="4538312" cy="3707588"/>
          </a:xfrm>
        </p:grpSpPr>
        <p:pic>
          <p:nvPicPr>
            <p:cNvPr id="9236" name="Picture 20">
              <a:extLst>
                <a:ext uri="{FF2B5EF4-FFF2-40B4-BE49-F238E27FC236}">
                  <a16:creationId xmlns:a16="http://schemas.microsoft.com/office/drawing/2014/main" id="{B13AE518-E094-459E-BC1B-9C66EA93625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4944" y="2097507"/>
              <a:ext cx="4538312" cy="37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37" name="图片 19">
              <a:extLst>
                <a:ext uri="{FF2B5EF4-FFF2-40B4-BE49-F238E27FC236}">
                  <a16:creationId xmlns:a16="http://schemas.microsoft.com/office/drawing/2014/main" id="{424C493B-AFD8-4712-B4F2-DF4EC1D8D0C7}"/>
                </a:ext>
              </a:extLst>
            </p:cNvPr>
            <p:cNvPicPr>
              <a:picLocks noChangeAspect="1"/>
            </p:cNvPicPr>
            <p:nvPr/>
          </p:nvPicPr>
          <p:blipFill>
            <a:blip r:embed="rId4">
              <a:extLst>
                <a:ext uri="{28A0092B-C50C-407E-A947-70E740481C1C}">
                  <a14:useLocalDpi xmlns:a14="http://schemas.microsoft.com/office/drawing/2010/main" val="0"/>
                </a:ext>
              </a:extLst>
            </a:blip>
            <a:srcRect b="6207"/>
            <a:stretch>
              <a:fillRect/>
            </a:stretch>
          </p:blipFill>
          <p:spPr bwMode="auto">
            <a:xfrm>
              <a:off x="988446" y="2224991"/>
              <a:ext cx="3953910" cy="250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393" name="TextBox 13">
            <a:extLst>
              <a:ext uri="{FF2B5EF4-FFF2-40B4-BE49-F238E27FC236}">
                <a16:creationId xmlns:a16="http://schemas.microsoft.com/office/drawing/2014/main" id="{532089C2-1F0D-4D8F-AF39-470E7555B220}"/>
              </a:ext>
            </a:extLst>
          </p:cNvPr>
          <p:cNvSpPr txBox="1">
            <a:spLocks noChangeArrowheads="1"/>
          </p:cNvSpPr>
          <p:nvPr/>
        </p:nvSpPr>
        <p:spPr bwMode="auto">
          <a:xfrm>
            <a:off x="911225" y="1666875"/>
            <a:ext cx="84407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Very</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easy</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to</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use</a:t>
            </a:r>
          </a:p>
        </p:txBody>
      </p:sp>
      <p:sp>
        <p:nvSpPr>
          <p:cNvPr id="9222" name="矩形 1">
            <a:extLst>
              <a:ext uri="{FF2B5EF4-FFF2-40B4-BE49-F238E27FC236}">
                <a16:creationId xmlns:a16="http://schemas.microsoft.com/office/drawing/2014/main" id="{518F7FA3-8C22-4514-9ADD-B587AAC1A201}"/>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9223" name="矩形 23">
            <a:extLst>
              <a:ext uri="{FF2B5EF4-FFF2-40B4-BE49-F238E27FC236}">
                <a16:creationId xmlns:a16="http://schemas.microsoft.com/office/drawing/2014/main" id="{A617606F-B026-4FC4-9BD5-C802971A0F1C}"/>
              </a:ext>
            </a:extLst>
          </p:cNvPr>
          <p:cNvSpPr>
            <a:spLocks noChangeArrowheads="1"/>
          </p:cNvSpPr>
          <p:nvPr/>
        </p:nvSpPr>
        <p:spPr bwMode="auto">
          <a:xfrm>
            <a:off x="144463" y="207963"/>
            <a:ext cx="33083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1.2.</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Why</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is</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Python?</a:t>
            </a:r>
            <a:endParaRPr lang="zh-CN" altLang="en-US" sz="2400" b="1">
              <a:latin typeface="微软雅黑" panose="020B0503020204020204" pitchFamily="34" charset="-122"/>
              <a:ea typeface="微软雅黑" panose="020B0503020204020204" pitchFamily="34" charset="-122"/>
            </a:endParaRPr>
          </a:p>
        </p:txBody>
      </p:sp>
      <p:grpSp>
        <p:nvGrpSpPr>
          <p:cNvPr id="25" name="组合 8">
            <a:extLst>
              <a:ext uri="{FF2B5EF4-FFF2-40B4-BE49-F238E27FC236}">
                <a16:creationId xmlns:a16="http://schemas.microsoft.com/office/drawing/2014/main" id="{88C7C41D-26BB-4072-B8EB-CE92E12890E6}"/>
              </a:ext>
            </a:extLst>
          </p:cNvPr>
          <p:cNvGrpSpPr>
            <a:grpSpLocks/>
          </p:cNvGrpSpPr>
          <p:nvPr/>
        </p:nvGrpSpPr>
        <p:grpSpPr bwMode="auto">
          <a:xfrm>
            <a:off x="212725" y="2668588"/>
            <a:ext cx="546100" cy="539750"/>
            <a:chOff x="6912864" y="3136392"/>
            <a:chExt cx="649224" cy="649224"/>
          </a:xfrm>
        </p:grpSpPr>
        <p:sp>
          <p:nvSpPr>
            <p:cNvPr id="9234" name="Freeform 620">
              <a:extLst>
                <a:ext uri="{FF2B5EF4-FFF2-40B4-BE49-F238E27FC236}">
                  <a16:creationId xmlns:a16="http://schemas.microsoft.com/office/drawing/2014/main" id="{DCD88861-B130-467A-A1CA-193B491B3E5B}"/>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 name="椭圆 26">
              <a:extLst>
                <a:ext uri="{FF2B5EF4-FFF2-40B4-BE49-F238E27FC236}">
                  <a16:creationId xmlns:a16="http://schemas.microsoft.com/office/drawing/2014/main" id="{874A9C84-CBDF-418B-A341-1228C972E3F5}"/>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sp>
        <p:nvSpPr>
          <p:cNvPr id="28" name="TextBox 13">
            <a:extLst>
              <a:ext uri="{FF2B5EF4-FFF2-40B4-BE49-F238E27FC236}">
                <a16:creationId xmlns:a16="http://schemas.microsoft.com/office/drawing/2014/main" id="{ED43052C-DF1A-409B-8F54-F7A78BE2FBBF}"/>
              </a:ext>
            </a:extLst>
          </p:cNvPr>
          <p:cNvSpPr txBox="1">
            <a:spLocks noChangeArrowheads="1"/>
          </p:cNvSpPr>
          <p:nvPr/>
        </p:nvSpPr>
        <p:spPr bwMode="auto">
          <a:xfrm>
            <a:off x="896938" y="2798763"/>
            <a:ext cx="84550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Let</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you</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work</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quickly</a:t>
            </a:r>
          </a:p>
        </p:txBody>
      </p:sp>
      <p:grpSp>
        <p:nvGrpSpPr>
          <p:cNvPr id="30" name="组合 8">
            <a:extLst>
              <a:ext uri="{FF2B5EF4-FFF2-40B4-BE49-F238E27FC236}">
                <a16:creationId xmlns:a16="http://schemas.microsoft.com/office/drawing/2014/main" id="{04F423C0-7F3E-4BF3-B0A8-1DC365BC338C}"/>
              </a:ext>
            </a:extLst>
          </p:cNvPr>
          <p:cNvGrpSpPr>
            <a:grpSpLocks/>
          </p:cNvGrpSpPr>
          <p:nvPr/>
        </p:nvGrpSpPr>
        <p:grpSpPr bwMode="auto">
          <a:xfrm>
            <a:off x="198438" y="3873500"/>
            <a:ext cx="546100" cy="539750"/>
            <a:chOff x="6912864" y="3136392"/>
            <a:chExt cx="649224" cy="649224"/>
          </a:xfrm>
        </p:grpSpPr>
        <p:sp>
          <p:nvSpPr>
            <p:cNvPr id="9232" name="Freeform 620">
              <a:extLst>
                <a:ext uri="{FF2B5EF4-FFF2-40B4-BE49-F238E27FC236}">
                  <a16:creationId xmlns:a16="http://schemas.microsoft.com/office/drawing/2014/main" id="{A2697C93-AE6E-4213-BA2E-3B8F7D1A169D}"/>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 name="椭圆 31">
              <a:extLst>
                <a:ext uri="{FF2B5EF4-FFF2-40B4-BE49-F238E27FC236}">
                  <a16:creationId xmlns:a16="http://schemas.microsoft.com/office/drawing/2014/main" id="{409B2C72-3104-40D3-B3CB-292F3805D3EB}"/>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sp>
        <p:nvSpPr>
          <p:cNvPr id="33" name="TextBox 13">
            <a:extLst>
              <a:ext uri="{FF2B5EF4-FFF2-40B4-BE49-F238E27FC236}">
                <a16:creationId xmlns:a16="http://schemas.microsoft.com/office/drawing/2014/main" id="{0BA93869-74E2-40E2-8CB8-F492BA2D0C52}"/>
              </a:ext>
            </a:extLst>
          </p:cNvPr>
          <p:cNvSpPr txBox="1">
            <a:spLocks noChangeArrowheads="1"/>
          </p:cNvSpPr>
          <p:nvPr/>
        </p:nvSpPr>
        <p:spPr bwMode="auto">
          <a:xfrm>
            <a:off x="911225" y="4006850"/>
            <a:ext cx="881538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Integrate</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systems</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more</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effectively</a:t>
            </a:r>
          </a:p>
        </p:txBody>
      </p:sp>
      <p:grpSp>
        <p:nvGrpSpPr>
          <p:cNvPr id="20" name="组合 8">
            <a:extLst>
              <a:ext uri="{FF2B5EF4-FFF2-40B4-BE49-F238E27FC236}">
                <a16:creationId xmlns:a16="http://schemas.microsoft.com/office/drawing/2014/main" id="{97D86539-C733-4077-B296-E0E9AB91FFFD}"/>
              </a:ext>
            </a:extLst>
          </p:cNvPr>
          <p:cNvGrpSpPr>
            <a:grpSpLocks/>
          </p:cNvGrpSpPr>
          <p:nvPr/>
        </p:nvGrpSpPr>
        <p:grpSpPr bwMode="auto">
          <a:xfrm>
            <a:off x="198438" y="5110163"/>
            <a:ext cx="546100" cy="539750"/>
            <a:chOff x="6912864" y="3136392"/>
            <a:chExt cx="649224" cy="649224"/>
          </a:xfrm>
        </p:grpSpPr>
        <p:sp>
          <p:nvSpPr>
            <p:cNvPr id="9230" name="Freeform 620">
              <a:extLst>
                <a:ext uri="{FF2B5EF4-FFF2-40B4-BE49-F238E27FC236}">
                  <a16:creationId xmlns:a16="http://schemas.microsoft.com/office/drawing/2014/main" id="{9B6EE5C1-E91F-43E4-8E58-DA6012B2CD3D}"/>
                </a:ext>
              </a:extLst>
            </p:cNvPr>
            <p:cNvSpPr>
              <a:spLocks/>
            </p:cNvSpPr>
            <p:nvPr/>
          </p:nvSpPr>
          <p:spPr bwMode="auto">
            <a:xfrm>
              <a:off x="7070852" y="3296983"/>
              <a:ext cx="333248" cy="328041"/>
            </a:xfrm>
            <a:custGeom>
              <a:avLst/>
              <a:gdLst>
                <a:gd name="T0" fmla="*/ 2147483646 w 287"/>
                <a:gd name="T1" fmla="*/ 2147483646 h 283"/>
                <a:gd name="T2" fmla="*/ 2147483646 w 287"/>
                <a:gd name="T3" fmla="*/ 2147483646 h 283"/>
                <a:gd name="T4" fmla="*/ 2147483646 w 287"/>
                <a:gd name="T5" fmla="*/ 0 h 283"/>
                <a:gd name="T6" fmla="*/ 2147483646 w 287"/>
                <a:gd name="T7" fmla="*/ 2147483646 h 283"/>
                <a:gd name="T8" fmla="*/ 2147483646 w 287"/>
                <a:gd name="T9" fmla="*/ 2147483646 h 283"/>
                <a:gd name="T10" fmla="*/ 0 w 287"/>
                <a:gd name="T11" fmla="*/ 2147483646 h 283"/>
                <a:gd name="T12" fmla="*/ 2147483646 w 287"/>
                <a:gd name="T13" fmla="*/ 2147483646 h 283"/>
                <a:gd name="T14" fmla="*/ 2147483646 w 287"/>
                <a:gd name="T15" fmla="*/ 2147483646 h 283"/>
                <a:gd name="T16" fmla="*/ 2147483646 w 287"/>
                <a:gd name="T17" fmla="*/ 2147483646 h 283"/>
                <a:gd name="T18" fmla="*/ 2147483646 w 287"/>
                <a:gd name="T19" fmla="*/ 2147483646 h 283"/>
                <a:gd name="T20" fmla="*/ 2147483646 w 287"/>
                <a:gd name="T21" fmla="*/ 2147483646 h 2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 name="椭圆 31">
              <a:extLst>
                <a:ext uri="{FF2B5EF4-FFF2-40B4-BE49-F238E27FC236}">
                  <a16:creationId xmlns:a16="http://schemas.microsoft.com/office/drawing/2014/main" id="{45AC42F7-A230-4D3F-A2CD-21C734AF8F9C}"/>
                </a:ext>
              </a:extLst>
            </p:cNvPr>
            <p:cNvSpPr/>
            <p:nvPr/>
          </p:nvSpPr>
          <p:spPr>
            <a:xfrm>
              <a:off x="6912864" y="3136392"/>
              <a:ext cx="649224" cy="6492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 typeface="Arial" panose="020B0604020202020204" pitchFamily="34" charset="0"/>
                <a:buNone/>
                <a:defRPr/>
              </a:pPr>
              <a:endParaRPr lang="zh-CN" altLang="en-US"/>
            </a:p>
          </p:txBody>
        </p:sp>
      </p:grpSp>
      <p:sp>
        <p:nvSpPr>
          <p:cNvPr id="23" name="TextBox 13">
            <a:extLst>
              <a:ext uri="{FF2B5EF4-FFF2-40B4-BE49-F238E27FC236}">
                <a16:creationId xmlns:a16="http://schemas.microsoft.com/office/drawing/2014/main" id="{61F5B8CA-3B4F-43A2-BF95-25EFB395978E}"/>
              </a:ext>
            </a:extLst>
          </p:cNvPr>
          <p:cNvSpPr txBox="1">
            <a:spLocks noChangeArrowheads="1"/>
          </p:cNvSpPr>
          <p:nvPr/>
        </p:nvSpPr>
        <p:spPr bwMode="auto">
          <a:xfrm>
            <a:off x="911225" y="5243513"/>
            <a:ext cx="8815388"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 typeface="Arial" panose="020B0604020202020204" pitchFamily="34" charset="0"/>
              <a:buNone/>
            </a:pP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One</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of</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the</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most</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popular</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programming</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languages</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in</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the</a:t>
            </a: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planet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6389"/>
                                        </p:tgtEl>
                                        <p:attrNameLst>
                                          <p:attrName>style.visibility</p:attrName>
                                        </p:attrNameLst>
                                      </p:cBhvr>
                                      <p:to>
                                        <p:strVal val="visible"/>
                                      </p:to>
                                    </p:set>
                                    <p:animEffect transition="in" filter="blinds(horizontal)">
                                      <p:cBhvr>
                                        <p:cTn id="7" dur="500"/>
                                        <p:tgtEl>
                                          <p:spTgt spid="1638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6393"/>
                                        </p:tgtEl>
                                        <p:attrNameLst>
                                          <p:attrName>style.visibility</p:attrName>
                                        </p:attrNameLst>
                                      </p:cBhvr>
                                      <p:to>
                                        <p:strVal val="visible"/>
                                      </p:to>
                                    </p:set>
                                    <p:animEffect transition="in" filter="blinds(horizontal)">
                                      <p:cBhvr>
                                        <p:cTn id="10" dur="500"/>
                                        <p:tgtEl>
                                          <p:spTgt spid="16393"/>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9" presetClass="entr" presetSubtype="0" fill="hold" nodeType="click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dissolve">
                                      <p:cBhvr>
                                        <p:cTn id="21" dur="500"/>
                                        <p:tgtEl>
                                          <p:spTgt spid="30"/>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dissolve">
                                      <p:cBhvr>
                                        <p:cTn id="24" dur="500"/>
                                        <p:tgtEl>
                                          <p:spTgt spid="33"/>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9" presetClass="entr" presetSubtype="0"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dissolve">
                                      <p:cBhvr>
                                        <p:cTn id="29" dur="500"/>
                                        <p:tgtEl>
                                          <p:spTgt spid="2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dissolve">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3" grpId="0"/>
      <p:bldP spid="28" grpId="0"/>
      <p:bldP spid="33" grpId="0"/>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a:extLst>
              <a:ext uri="{FF2B5EF4-FFF2-40B4-BE49-F238E27FC236}">
                <a16:creationId xmlns:a16="http://schemas.microsoft.com/office/drawing/2014/main" id="{580E8ED1-24E7-4853-9F89-7F83DD34CC1A}"/>
              </a:ext>
            </a:extLst>
          </p:cNvPr>
          <p:cNvSpPr>
            <a:spLocks noChangeArrowheads="1"/>
          </p:cNvSpPr>
          <p:nvPr/>
        </p:nvSpPr>
        <p:spPr bwMode="auto">
          <a:xfrm>
            <a:off x="3338513" y="112713"/>
            <a:ext cx="47437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en-US" altLang="zh-CN" sz="1800" b="1" dirty="0">
                <a:latin typeface="微软雅黑" panose="020B0503020204020204" pitchFamily="34" charset="-122"/>
                <a:ea typeface="微软雅黑" panose="020B0503020204020204" pitchFamily="34" charset="-122"/>
              </a:rPr>
              <a:t>The</a:t>
            </a:r>
            <a:r>
              <a:rPr lang="zh-CN" altLang="en-US" sz="1800" b="1" dirty="0">
                <a:latin typeface="微软雅黑" panose="020B0503020204020204" pitchFamily="34" charset="-122"/>
                <a:ea typeface="微软雅黑" panose="020B0503020204020204" pitchFamily="34" charset="-122"/>
              </a:rPr>
              <a:t> </a:t>
            </a:r>
            <a:r>
              <a:rPr lang="en-US" altLang="zh-CN" sz="1800" b="1" dirty="0">
                <a:latin typeface="微软雅黑" panose="020B0503020204020204" pitchFamily="34" charset="-122"/>
                <a:ea typeface="微软雅黑" panose="020B0503020204020204" pitchFamily="34" charset="-122"/>
              </a:rPr>
              <a:t>Top</a:t>
            </a:r>
            <a:r>
              <a:rPr lang="zh-CN" altLang="en-US" sz="1800" b="1" dirty="0">
                <a:latin typeface="微软雅黑" panose="020B0503020204020204" pitchFamily="34" charset="-122"/>
                <a:ea typeface="微软雅黑" panose="020B0503020204020204" pitchFamily="34" charset="-122"/>
              </a:rPr>
              <a:t> </a:t>
            </a:r>
            <a:r>
              <a:rPr lang="en-US" altLang="zh-CN" sz="1800" b="1" dirty="0">
                <a:latin typeface="微软雅黑" panose="020B0503020204020204" pitchFamily="34" charset="-122"/>
                <a:ea typeface="微软雅黑" panose="020B0503020204020204" pitchFamily="34" charset="-122"/>
              </a:rPr>
              <a:t>Programming</a:t>
            </a:r>
            <a:r>
              <a:rPr lang="zh-CN" altLang="en-US" sz="1800" b="1" dirty="0">
                <a:latin typeface="微软雅黑" panose="020B0503020204020204" pitchFamily="34" charset="-122"/>
                <a:ea typeface="微软雅黑" panose="020B0503020204020204" pitchFamily="34" charset="-122"/>
              </a:rPr>
              <a:t> </a:t>
            </a:r>
            <a:r>
              <a:rPr lang="en-US" altLang="zh-CN" sz="1800" b="1" dirty="0">
                <a:latin typeface="微软雅黑" panose="020B0503020204020204" pitchFamily="34" charset="-122"/>
                <a:ea typeface="微软雅黑" panose="020B0503020204020204" pitchFamily="34" charset="-122"/>
              </a:rPr>
              <a:t>Languages</a:t>
            </a:r>
            <a:r>
              <a:rPr lang="zh-CN" altLang="en-US" sz="1800" b="1" dirty="0">
                <a:latin typeface="微软雅黑" panose="020B0503020204020204" pitchFamily="34" charset="-122"/>
                <a:ea typeface="微软雅黑" panose="020B0503020204020204" pitchFamily="34" charset="-122"/>
              </a:rPr>
              <a:t> </a:t>
            </a:r>
            <a:r>
              <a:rPr lang="en-US" altLang="zh-CN" sz="1800" b="1" dirty="0">
                <a:latin typeface="微软雅黑" panose="020B0503020204020204" pitchFamily="34" charset="-122"/>
                <a:ea typeface="微软雅黑" panose="020B0503020204020204" pitchFamily="34" charset="-122"/>
              </a:rPr>
              <a:t>2024</a:t>
            </a:r>
            <a:endParaRPr lang="zh-CN" altLang="en-US" sz="1800" b="1" dirty="0">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3103F895-2ED4-420B-019A-9287CF527F6B}"/>
              </a:ext>
            </a:extLst>
          </p:cNvPr>
          <p:cNvPicPr>
            <a:picLocks noChangeAspect="1"/>
          </p:cNvPicPr>
          <p:nvPr/>
        </p:nvPicPr>
        <p:blipFill>
          <a:blip r:embed="rId3"/>
          <a:stretch>
            <a:fillRect/>
          </a:stretch>
        </p:blipFill>
        <p:spPr>
          <a:xfrm>
            <a:off x="619931" y="847878"/>
            <a:ext cx="5476069" cy="5117108"/>
          </a:xfrm>
          <a:prstGeom prst="rect">
            <a:avLst/>
          </a:prstGeom>
        </p:spPr>
      </p:pic>
      <p:pic>
        <p:nvPicPr>
          <p:cNvPr id="5" name="Picture 4">
            <a:extLst>
              <a:ext uri="{FF2B5EF4-FFF2-40B4-BE49-F238E27FC236}">
                <a16:creationId xmlns:a16="http://schemas.microsoft.com/office/drawing/2014/main" id="{CDA060CE-42A5-B228-4074-7CC27ECAFF0D}"/>
              </a:ext>
            </a:extLst>
          </p:cNvPr>
          <p:cNvPicPr>
            <a:picLocks noChangeAspect="1"/>
          </p:cNvPicPr>
          <p:nvPr/>
        </p:nvPicPr>
        <p:blipFill>
          <a:blip r:embed="rId4"/>
          <a:stretch>
            <a:fillRect/>
          </a:stretch>
        </p:blipFill>
        <p:spPr>
          <a:xfrm>
            <a:off x="6365891" y="847878"/>
            <a:ext cx="4582332" cy="2764113"/>
          </a:xfrm>
          <a:prstGeom prst="rect">
            <a:avLst/>
          </a:prstGeom>
        </p:spPr>
      </p:pic>
      <p:sp>
        <p:nvSpPr>
          <p:cNvPr id="7" name="TextBox 6">
            <a:extLst>
              <a:ext uri="{FF2B5EF4-FFF2-40B4-BE49-F238E27FC236}">
                <a16:creationId xmlns:a16="http://schemas.microsoft.com/office/drawing/2014/main" id="{A3F42DE4-281C-6E73-5615-A87F5B66D3D4}"/>
              </a:ext>
            </a:extLst>
          </p:cNvPr>
          <p:cNvSpPr txBox="1"/>
          <p:nvPr/>
        </p:nvSpPr>
        <p:spPr>
          <a:xfrm>
            <a:off x="4866468" y="6192886"/>
            <a:ext cx="6978111" cy="369332"/>
          </a:xfrm>
          <a:prstGeom prst="rect">
            <a:avLst/>
          </a:prstGeom>
          <a:noFill/>
        </p:spPr>
        <p:txBody>
          <a:bodyPr wrap="square">
            <a:spAutoFit/>
          </a:bodyPr>
          <a:lstStyle/>
          <a:p>
            <a:r>
              <a:rPr lang="en-US" dirty="0"/>
              <a:t>Source: </a:t>
            </a:r>
            <a:r>
              <a:rPr lang="en-US" dirty="0">
                <a:hlinkClick r:id="rId5"/>
              </a:rPr>
              <a:t>https://www.geeksforgeeks.org/top-programming-languages/</a:t>
            </a:r>
            <a:r>
              <a:rPr lang="en-US" dirty="0"/>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五角星 18">
            <a:extLst>
              <a:ext uri="{FF2B5EF4-FFF2-40B4-BE49-F238E27FC236}">
                <a16:creationId xmlns:a16="http://schemas.microsoft.com/office/drawing/2014/main" id="{8A18D927-2111-4DED-BE64-40175AB420A2}"/>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1800" y="1422400"/>
            <a:ext cx="5486400" cy="367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任意多边形 19">
            <a:extLst>
              <a:ext uri="{FF2B5EF4-FFF2-40B4-BE49-F238E27FC236}">
                <a16:creationId xmlns:a16="http://schemas.microsoft.com/office/drawing/2014/main" id="{D2D9E361-0F83-4C06-98F0-93241456B87E}"/>
              </a:ext>
            </a:extLst>
          </p:cNvPr>
          <p:cNvSpPr/>
          <p:nvPr/>
        </p:nvSpPr>
        <p:spPr>
          <a:xfrm flipH="1">
            <a:off x="3143250" y="1858963"/>
            <a:ext cx="1263650" cy="484187"/>
          </a:xfrm>
          <a:custGeom>
            <a:avLst/>
            <a:gdLst>
              <a:gd name="connsiteX0" fmla="*/ 0 w 1651819"/>
              <a:gd name="connsiteY0" fmla="*/ 501445 h 501445"/>
              <a:gd name="connsiteX1" fmla="*/ 373626 w 1651819"/>
              <a:gd name="connsiteY1" fmla="*/ 0 h 501445"/>
              <a:gd name="connsiteX2" fmla="*/ 1651819 w 1651819"/>
              <a:gd name="connsiteY2" fmla="*/ 0 h 501445"/>
            </a:gdLst>
            <a:ahLst/>
            <a:cxnLst>
              <a:cxn ang="0">
                <a:pos x="connsiteX0" y="connsiteY0"/>
              </a:cxn>
              <a:cxn ang="0">
                <a:pos x="connsiteX1" y="connsiteY1"/>
              </a:cxn>
              <a:cxn ang="0">
                <a:pos x="connsiteX2" y="connsiteY2"/>
              </a:cxn>
            </a:cxnLst>
            <a:rect l="l" t="t" r="r" b="b"/>
            <a:pathLst>
              <a:path w="1651819" h="501445">
                <a:moveTo>
                  <a:pt x="0" y="501445"/>
                </a:moveTo>
                <a:lnTo>
                  <a:pt x="373626" y="0"/>
                </a:lnTo>
                <a:lnTo>
                  <a:pt x="1651819" y="0"/>
                </a:lnTo>
              </a:path>
            </a:pathLst>
          </a:custGeom>
          <a:ln>
            <a:solidFill>
              <a:srgbClr val="C00000"/>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txBody>
          <a:bodyPr anchor="ctr"/>
          <a:lstStyle/>
          <a:p>
            <a:pPr fontAlgn="auto">
              <a:spcBef>
                <a:spcPts val="0"/>
              </a:spcBef>
              <a:spcAft>
                <a:spcPts val="0"/>
              </a:spcAft>
              <a:defRPr/>
            </a:pPr>
            <a:endParaRPr lang="zh-CN" altLang="en-US" sz="1905"/>
          </a:p>
        </p:txBody>
      </p:sp>
      <p:sp>
        <p:nvSpPr>
          <p:cNvPr id="21" name="任意多边形 20">
            <a:extLst>
              <a:ext uri="{FF2B5EF4-FFF2-40B4-BE49-F238E27FC236}">
                <a16:creationId xmlns:a16="http://schemas.microsoft.com/office/drawing/2014/main" id="{A5CD5606-9912-4B15-94C3-C3F5902D8AB6}"/>
              </a:ext>
            </a:extLst>
          </p:cNvPr>
          <p:cNvSpPr/>
          <p:nvPr/>
        </p:nvSpPr>
        <p:spPr>
          <a:xfrm flipH="1">
            <a:off x="2708275" y="3113088"/>
            <a:ext cx="1262063" cy="484187"/>
          </a:xfrm>
          <a:custGeom>
            <a:avLst/>
            <a:gdLst>
              <a:gd name="connsiteX0" fmla="*/ 0 w 1651819"/>
              <a:gd name="connsiteY0" fmla="*/ 501445 h 501445"/>
              <a:gd name="connsiteX1" fmla="*/ 373626 w 1651819"/>
              <a:gd name="connsiteY1" fmla="*/ 0 h 501445"/>
              <a:gd name="connsiteX2" fmla="*/ 1651819 w 1651819"/>
              <a:gd name="connsiteY2" fmla="*/ 0 h 501445"/>
            </a:gdLst>
            <a:ahLst/>
            <a:cxnLst>
              <a:cxn ang="0">
                <a:pos x="connsiteX0" y="connsiteY0"/>
              </a:cxn>
              <a:cxn ang="0">
                <a:pos x="connsiteX1" y="connsiteY1"/>
              </a:cxn>
              <a:cxn ang="0">
                <a:pos x="connsiteX2" y="connsiteY2"/>
              </a:cxn>
            </a:cxnLst>
            <a:rect l="l" t="t" r="r" b="b"/>
            <a:pathLst>
              <a:path w="1651819" h="501445">
                <a:moveTo>
                  <a:pt x="0" y="501445"/>
                </a:moveTo>
                <a:lnTo>
                  <a:pt x="373626" y="0"/>
                </a:lnTo>
                <a:lnTo>
                  <a:pt x="1651819" y="0"/>
                </a:lnTo>
              </a:path>
            </a:pathLst>
          </a:custGeom>
          <a:ln>
            <a:solidFill>
              <a:srgbClr val="C00000"/>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txBody>
          <a:bodyPr anchor="ctr"/>
          <a:lstStyle/>
          <a:p>
            <a:pPr fontAlgn="auto">
              <a:spcBef>
                <a:spcPts val="0"/>
              </a:spcBef>
              <a:spcAft>
                <a:spcPts val="0"/>
              </a:spcAft>
              <a:defRPr/>
            </a:pPr>
            <a:endParaRPr lang="zh-CN" altLang="en-US" sz="1905"/>
          </a:p>
        </p:txBody>
      </p:sp>
      <p:sp>
        <p:nvSpPr>
          <p:cNvPr id="22" name="TextBox 18">
            <a:extLst>
              <a:ext uri="{FF2B5EF4-FFF2-40B4-BE49-F238E27FC236}">
                <a16:creationId xmlns:a16="http://schemas.microsoft.com/office/drawing/2014/main" id="{C617F5C9-A284-4C27-AFA6-37402AA49F7F}"/>
              </a:ext>
            </a:extLst>
          </p:cNvPr>
          <p:cNvSpPr txBox="1">
            <a:spLocks noChangeArrowheads="1"/>
          </p:cNvSpPr>
          <p:nvPr/>
        </p:nvSpPr>
        <p:spPr bwMode="auto">
          <a:xfrm>
            <a:off x="1995488" y="1520825"/>
            <a:ext cx="1463675" cy="671513"/>
          </a:xfrm>
          <a:prstGeom prst="rect">
            <a:avLst/>
          </a:prstGeom>
          <a:noFill/>
          <a:ln>
            <a:noFill/>
          </a:ln>
        </p:spPr>
        <p:txBody>
          <a:bodyPr wrap="none" lIns="117198" tIns="58599" rIns="117198" bIns="58599">
            <a:spAutoFit/>
          </a:bodyPr>
          <a:lstStyle>
            <a:lvl1pPr defTabSz="1108075" eaLnBrk="0" hangingPunct="0">
              <a:defRPr sz="1100">
                <a:solidFill>
                  <a:schemeClr val="tx1"/>
                </a:solidFill>
                <a:latin typeface="Arial" panose="020B0604020202020204" pitchFamily="34" charset="0"/>
              </a:defRPr>
            </a:lvl1pPr>
            <a:lvl2pPr marL="742950" indent="-285750" defTabSz="1108075" eaLnBrk="0" hangingPunct="0">
              <a:defRPr sz="1100">
                <a:solidFill>
                  <a:schemeClr val="tx1"/>
                </a:solidFill>
                <a:latin typeface="Arial" panose="020B0604020202020204" pitchFamily="34" charset="0"/>
              </a:defRPr>
            </a:lvl2pPr>
            <a:lvl3pPr marL="1143000" indent="-228600" defTabSz="1108075" eaLnBrk="0" hangingPunct="0">
              <a:defRPr sz="1100">
                <a:solidFill>
                  <a:schemeClr val="tx1"/>
                </a:solidFill>
                <a:latin typeface="Arial" panose="020B0604020202020204" pitchFamily="34" charset="0"/>
              </a:defRPr>
            </a:lvl3pPr>
            <a:lvl4pPr marL="1600200" indent="-228600" defTabSz="1108075" eaLnBrk="0" hangingPunct="0">
              <a:defRPr sz="1100">
                <a:solidFill>
                  <a:schemeClr val="tx1"/>
                </a:solidFill>
                <a:latin typeface="Arial" panose="020B0604020202020204" pitchFamily="34" charset="0"/>
              </a:defRPr>
            </a:lvl4pPr>
            <a:lvl5pPr marL="2057400" indent="-228600" defTabSz="1108075" eaLnBrk="0" hangingPunct="0">
              <a:defRPr sz="1100">
                <a:solidFill>
                  <a:schemeClr val="tx1"/>
                </a:solidFill>
                <a:latin typeface="Arial" panose="020B0604020202020204" pitchFamily="34" charset="0"/>
              </a:defRPr>
            </a:lvl5pPr>
            <a:lvl6pPr marL="2514600" indent="-228600" algn="ctr" defTabSz="1108075" eaLnBrk="0" fontAlgn="base" hangingPunct="0">
              <a:spcBef>
                <a:spcPct val="0"/>
              </a:spcBef>
              <a:spcAft>
                <a:spcPct val="0"/>
              </a:spcAft>
              <a:defRPr sz="1100">
                <a:solidFill>
                  <a:schemeClr val="tx1"/>
                </a:solidFill>
                <a:latin typeface="Arial" panose="020B0604020202020204" pitchFamily="34" charset="0"/>
              </a:defRPr>
            </a:lvl6pPr>
            <a:lvl7pPr marL="2971800" indent="-228600" algn="ctr" defTabSz="1108075" eaLnBrk="0" fontAlgn="base" hangingPunct="0">
              <a:spcBef>
                <a:spcPct val="0"/>
              </a:spcBef>
              <a:spcAft>
                <a:spcPct val="0"/>
              </a:spcAft>
              <a:defRPr sz="1100">
                <a:solidFill>
                  <a:schemeClr val="tx1"/>
                </a:solidFill>
                <a:latin typeface="Arial" panose="020B0604020202020204" pitchFamily="34" charset="0"/>
              </a:defRPr>
            </a:lvl7pPr>
            <a:lvl8pPr marL="3429000" indent="-228600" algn="ctr" defTabSz="1108075" eaLnBrk="0" fontAlgn="base" hangingPunct="0">
              <a:spcBef>
                <a:spcPct val="0"/>
              </a:spcBef>
              <a:spcAft>
                <a:spcPct val="0"/>
              </a:spcAft>
              <a:defRPr sz="1100">
                <a:solidFill>
                  <a:schemeClr val="tx1"/>
                </a:solidFill>
                <a:latin typeface="Arial" panose="020B0604020202020204" pitchFamily="34" charset="0"/>
              </a:defRPr>
            </a:lvl8pPr>
            <a:lvl9pPr marL="3886200" indent="-228600" algn="ctr" defTabSz="1108075" eaLnBrk="0" fontAlgn="base" hangingPunct="0">
              <a:spcBef>
                <a:spcPct val="0"/>
              </a:spcBef>
              <a:spcAft>
                <a:spcPct val="0"/>
              </a:spcAft>
              <a:defRPr sz="1100">
                <a:solidFill>
                  <a:schemeClr val="tx1"/>
                </a:solidFill>
                <a:latin typeface="Arial" panose="020B0604020202020204" pitchFamily="34" charset="0"/>
              </a:defRPr>
            </a:lvl9pPr>
          </a:lstStyle>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Scientific</a:t>
            </a:r>
          </a:p>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Calculation</a:t>
            </a:r>
          </a:p>
        </p:txBody>
      </p:sp>
      <p:sp>
        <p:nvSpPr>
          <p:cNvPr id="23" name="TextBox 19">
            <a:extLst>
              <a:ext uri="{FF2B5EF4-FFF2-40B4-BE49-F238E27FC236}">
                <a16:creationId xmlns:a16="http://schemas.microsoft.com/office/drawing/2014/main" id="{B2AF7CD5-7A93-4CC8-B281-467E62354B2A}"/>
              </a:ext>
            </a:extLst>
          </p:cNvPr>
          <p:cNvSpPr txBox="1">
            <a:spLocks noChangeArrowheads="1"/>
          </p:cNvSpPr>
          <p:nvPr/>
        </p:nvSpPr>
        <p:spPr bwMode="auto">
          <a:xfrm>
            <a:off x="1755775" y="2774950"/>
            <a:ext cx="1514475" cy="671513"/>
          </a:xfrm>
          <a:prstGeom prst="rect">
            <a:avLst/>
          </a:prstGeom>
          <a:noFill/>
          <a:ln>
            <a:noFill/>
          </a:ln>
        </p:spPr>
        <p:txBody>
          <a:bodyPr wrap="none" lIns="117198" tIns="58599" rIns="117198" bIns="58599">
            <a:spAutoFit/>
          </a:bodyPr>
          <a:lstStyle>
            <a:lvl1pPr defTabSz="1108075" eaLnBrk="0" hangingPunct="0">
              <a:defRPr sz="1100">
                <a:solidFill>
                  <a:schemeClr val="tx1"/>
                </a:solidFill>
                <a:latin typeface="Arial" panose="020B0604020202020204" pitchFamily="34" charset="0"/>
              </a:defRPr>
            </a:lvl1pPr>
            <a:lvl2pPr marL="742950" indent="-285750" defTabSz="1108075" eaLnBrk="0" hangingPunct="0">
              <a:defRPr sz="1100">
                <a:solidFill>
                  <a:schemeClr val="tx1"/>
                </a:solidFill>
                <a:latin typeface="Arial" panose="020B0604020202020204" pitchFamily="34" charset="0"/>
              </a:defRPr>
            </a:lvl2pPr>
            <a:lvl3pPr marL="1143000" indent="-228600" defTabSz="1108075" eaLnBrk="0" hangingPunct="0">
              <a:defRPr sz="1100">
                <a:solidFill>
                  <a:schemeClr val="tx1"/>
                </a:solidFill>
                <a:latin typeface="Arial" panose="020B0604020202020204" pitchFamily="34" charset="0"/>
              </a:defRPr>
            </a:lvl3pPr>
            <a:lvl4pPr marL="1600200" indent="-228600" defTabSz="1108075" eaLnBrk="0" hangingPunct="0">
              <a:defRPr sz="1100">
                <a:solidFill>
                  <a:schemeClr val="tx1"/>
                </a:solidFill>
                <a:latin typeface="Arial" panose="020B0604020202020204" pitchFamily="34" charset="0"/>
              </a:defRPr>
            </a:lvl4pPr>
            <a:lvl5pPr marL="2057400" indent="-228600" defTabSz="1108075" eaLnBrk="0" hangingPunct="0">
              <a:defRPr sz="1100">
                <a:solidFill>
                  <a:schemeClr val="tx1"/>
                </a:solidFill>
                <a:latin typeface="Arial" panose="020B0604020202020204" pitchFamily="34" charset="0"/>
              </a:defRPr>
            </a:lvl5pPr>
            <a:lvl6pPr marL="2514600" indent="-228600" algn="ctr" defTabSz="1108075" eaLnBrk="0" fontAlgn="base" hangingPunct="0">
              <a:spcBef>
                <a:spcPct val="0"/>
              </a:spcBef>
              <a:spcAft>
                <a:spcPct val="0"/>
              </a:spcAft>
              <a:defRPr sz="1100">
                <a:solidFill>
                  <a:schemeClr val="tx1"/>
                </a:solidFill>
                <a:latin typeface="Arial" panose="020B0604020202020204" pitchFamily="34" charset="0"/>
              </a:defRPr>
            </a:lvl6pPr>
            <a:lvl7pPr marL="2971800" indent="-228600" algn="ctr" defTabSz="1108075" eaLnBrk="0" fontAlgn="base" hangingPunct="0">
              <a:spcBef>
                <a:spcPct val="0"/>
              </a:spcBef>
              <a:spcAft>
                <a:spcPct val="0"/>
              </a:spcAft>
              <a:defRPr sz="1100">
                <a:solidFill>
                  <a:schemeClr val="tx1"/>
                </a:solidFill>
                <a:latin typeface="Arial" panose="020B0604020202020204" pitchFamily="34" charset="0"/>
              </a:defRPr>
            </a:lvl7pPr>
            <a:lvl8pPr marL="3429000" indent="-228600" algn="ctr" defTabSz="1108075" eaLnBrk="0" fontAlgn="base" hangingPunct="0">
              <a:spcBef>
                <a:spcPct val="0"/>
              </a:spcBef>
              <a:spcAft>
                <a:spcPct val="0"/>
              </a:spcAft>
              <a:defRPr sz="1100">
                <a:solidFill>
                  <a:schemeClr val="tx1"/>
                </a:solidFill>
                <a:latin typeface="Arial" panose="020B0604020202020204" pitchFamily="34" charset="0"/>
              </a:defRPr>
            </a:lvl8pPr>
            <a:lvl9pPr marL="3886200" indent="-228600" algn="ctr" defTabSz="1108075" eaLnBrk="0" fontAlgn="base" hangingPunct="0">
              <a:spcBef>
                <a:spcPct val="0"/>
              </a:spcBef>
              <a:spcAft>
                <a:spcPct val="0"/>
              </a:spcAft>
              <a:defRPr sz="1100">
                <a:solidFill>
                  <a:schemeClr val="tx1"/>
                </a:solidFill>
                <a:latin typeface="Arial" panose="020B0604020202020204" pitchFamily="34" charset="0"/>
              </a:defRPr>
            </a:lvl9pPr>
          </a:lstStyle>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Artificial</a:t>
            </a:r>
            <a:r>
              <a:rPr lang="zh-CN" altLang="en-US" sz="1799" dirty="0">
                <a:solidFill>
                  <a:srgbClr val="000000"/>
                </a:solidFill>
                <a:latin typeface="微软雅黑" panose="020B0503020204020204" pitchFamily="34" charset="-122"/>
                <a:ea typeface="微软雅黑" panose="020B0503020204020204" pitchFamily="34" charset="-122"/>
              </a:rPr>
              <a:t> </a:t>
            </a:r>
            <a:endParaRPr lang="en-US" altLang="zh-CN" sz="1799" dirty="0">
              <a:solidFill>
                <a:srgbClr val="000000"/>
              </a:solidFill>
              <a:latin typeface="微软雅黑" panose="020B0503020204020204" pitchFamily="34" charset="-122"/>
              <a:ea typeface="微软雅黑" panose="020B0503020204020204" pitchFamily="34" charset="-122"/>
            </a:endParaRPr>
          </a:p>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Intelligence</a:t>
            </a:r>
          </a:p>
        </p:txBody>
      </p:sp>
      <p:sp>
        <p:nvSpPr>
          <p:cNvPr id="24" name="TextBox 22">
            <a:extLst>
              <a:ext uri="{FF2B5EF4-FFF2-40B4-BE49-F238E27FC236}">
                <a16:creationId xmlns:a16="http://schemas.microsoft.com/office/drawing/2014/main" id="{28748348-2B7C-47C6-B926-1A711EB1D6F7}"/>
              </a:ext>
            </a:extLst>
          </p:cNvPr>
          <p:cNvSpPr txBox="1">
            <a:spLocks noChangeArrowheads="1"/>
          </p:cNvSpPr>
          <p:nvPr/>
        </p:nvSpPr>
        <p:spPr bwMode="auto">
          <a:xfrm>
            <a:off x="8340725" y="1350963"/>
            <a:ext cx="1128713" cy="671512"/>
          </a:xfrm>
          <a:prstGeom prst="rect">
            <a:avLst/>
          </a:prstGeom>
          <a:noFill/>
          <a:ln>
            <a:noFill/>
          </a:ln>
        </p:spPr>
        <p:txBody>
          <a:bodyPr wrap="none" lIns="117198" tIns="58599" rIns="117198" bIns="58599">
            <a:spAutoFit/>
          </a:bodyPr>
          <a:lstStyle>
            <a:lvl1pPr defTabSz="1108075" eaLnBrk="0" hangingPunct="0">
              <a:defRPr sz="1100">
                <a:solidFill>
                  <a:schemeClr val="tx1"/>
                </a:solidFill>
                <a:latin typeface="Arial" panose="020B0604020202020204" pitchFamily="34" charset="0"/>
              </a:defRPr>
            </a:lvl1pPr>
            <a:lvl2pPr marL="742950" indent="-285750" defTabSz="1108075" eaLnBrk="0" hangingPunct="0">
              <a:defRPr sz="1100">
                <a:solidFill>
                  <a:schemeClr val="tx1"/>
                </a:solidFill>
                <a:latin typeface="Arial" panose="020B0604020202020204" pitchFamily="34" charset="0"/>
              </a:defRPr>
            </a:lvl2pPr>
            <a:lvl3pPr marL="1143000" indent="-228600" defTabSz="1108075" eaLnBrk="0" hangingPunct="0">
              <a:defRPr sz="1100">
                <a:solidFill>
                  <a:schemeClr val="tx1"/>
                </a:solidFill>
                <a:latin typeface="Arial" panose="020B0604020202020204" pitchFamily="34" charset="0"/>
              </a:defRPr>
            </a:lvl3pPr>
            <a:lvl4pPr marL="1600200" indent="-228600" defTabSz="1108075" eaLnBrk="0" hangingPunct="0">
              <a:defRPr sz="1100">
                <a:solidFill>
                  <a:schemeClr val="tx1"/>
                </a:solidFill>
                <a:latin typeface="Arial" panose="020B0604020202020204" pitchFamily="34" charset="0"/>
              </a:defRPr>
            </a:lvl4pPr>
            <a:lvl5pPr marL="2057400" indent="-228600" defTabSz="1108075" eaLnBrk="0" hangingPunct="0">
              <a:defRPr sz="1100">
                <a:solidFill>
                  <a:schemeClr val="tx1"/>
                </a:solidFill>
                <a:latin typeface="Arial" panose="020B0604020202020204" pitchFamily="34" charset="0"/>
              </a:defRPr>
            </a:lvl5pPr>
            <a:lvl6pPr marL="2514600" indent="-228600" algn="ctr" defTabSz="1108075" eaLnBrk="0" fontAlgn="base" hangingPunct="0">
              <a:spcBef>
                <a:spcPct val="0"/>
              </a:spcBef>
              <a:spcAft>
                <a:spcPct val="0"/>
              </a:spcAft>
              <a:defRPr sz="1100">
                <a:solidFill>
                  <a:schemeClr val="tx1"/>
                </a:solidFill>
                <a:latin typeface="Arial" panose="020B0604020202020204" pitchFamily="34" charset="0"/>
              </a:defRPr>
            </a:lvl6pPr>
            <a:lvl7pPr marL="2971800" indent="-228600" algn="ctr" defTabSz="1108075" eaLnBrk="0" fontAlgn="base" hangingPunct="0">
              <a:spcBef>
                <a:spcPct val="0"/>
              </a:spcBef>
              <a:spcAft>
                <a:spcPct val="0"/>
              </a:spcAft>
              <a:defRPr sz="1100">
                <a:solidFill>
                  <a:schemeClr val="tx1"/>
                </a:solidFill>
                <a:latin typeface="Arial" panose="020B0604020202020204" pitchFamily="34" charset="0"/>
              </a:defRPr>
            </a:lvl7pPr>
            <a:lvl8pPr marL="3429000" indent="-228600" algn="ctr" defTabSz="1108075" eaLnBrk="0" fontAlgn="base" hangingPunct="0">
              <a:spcBef>
                <a:spcPct val="0"/>
              </a:spcBef>
              <a:spcAft>
                <a:spcPct val="0"/>
              </a:spcAft>
              <a:defRPr sz="1100">
                <a:solidFill>
                  <a:schemeClr val="tx1"/>
                </a:solidFill>
                <a:latin typeface="Arial" panose="020B0604020202020204" pitchFamily="34" charset="0"/>
              </a:defRPr>
            </a:lvl8pPr>
            <a:lvl9pPr marL="3886200" indent="-228600" algn="ctr" defTabSz="1108075" eaLnBrk="0" fontAlgn="base" hangingPunct="0">
              <a:spcBef>
                <a:spcPct val="0"/>
              </a:spcBef>
              <a:spcAft>
                <a:spcPct val="0"/>
              </a:spcAft>
              <a:defRPr sz="1100">
                <a:solidFill>
                  <a:schemeClr val="tx1"/>
                </a:solidFill>
                <a:latin typeface="Arial" panose="020B0604020202020204" pitchFamily="34" charset="0"/>
              </a:defRPr>
            </a:lvl9pPr>
          </a:lstStyle>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Data</a:t>
            </a:r>
            <a:r>
              <a:rPr lang="zh-CN" altLang="en-US" sz="1799" dirty="0">
                <a:solidFill>
                  <a:srgbClr val="000000"/>
                </a:solidFill>
                <a:latin typeface="微软雅黑" panose="020B0503020204020204" pitchFamily="34" charset="-122"/>
                <a:ea typeface="微软雅黑" panose="020B0503020204020204" pitchFamily="34" charset="-122"/>
              </a:rPr>
              <a:t> </a:t>
            </a:r>
            <a:endParaRPr lang="en-US" altLang="zh-CN" sz="1799" dirty="0">
              <a:solidFill>
                <a:srgbClr val="000000"/>
              </a:solidFill>
              <a:latin typeface="微软雅黑" panose="020B0503020204020204" pitchFamily="34" charset="-122"/>
              <a:ea typeface="微软雅黑" panose="020B0503020204020204" pitchFamily="34" charset="-122"/>
            </a:endParaRPr>
          </a:p>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Analysis</a:t>
            </a:r>
          </a:p>
        </p:txBody>
      </p:sp>
      <p:sp>
        <p:nvSpPr>
          <p:cNvPr id="25" name="TextBox 23">
            <a:extLst>
              <a:ext uri="{FF2B5EF4-FFF2-40B4-BE49-F238E27FC236}">
                <a16:creationId xmlns:a16="http://schemas.microsoft.com/office/drawing/2014/main" id="{8716E95E-F47D-48FE-8841-B21CF4A2940B}"/>
              </a:ext>
            </a:extLst>
          </p:cNvPr>
          <p:cNvSpPr txBox="1">
            <a:spLocks noChangeArrowheads="1"/>
          </p:cNvSpPr>
          <p:nvPr/>
        </p:nvSpPr>
        <p:spPr bwMode="auto">
          <a:xfrm>
            <a:off x="9474200" y="2390775"/>
            <a:ext cx="1069975" cy="671513"/>
          </a:xfrm>
          <a:prstGeom prst="rect">
            <a:avLst/>
          </a:prstGeom>
          <a:noFill/>
          <a:ln>
            <a:noFill/>
          </a:ln>
        </p:spPr>
        <p:txBody>
          <a:bodyPr wrap="none" lIns="117198" tIns="58599" rIns="117198" bIns="58599">
            <a:spAutoFit/>
          </a:bodyPr>
          <a:lstStyle>
            <a:lvl1pPr defTabSz="1108075" eaLnBrk="0" hangingPunct="0">
              <a:defRPr sz="1100">
                <a:solidFill>
                  <a:schemeClr val="tx1"/>
                </a:solidFill>
                <a:latin typeface="Arial" panose="020B0604020202020204" pitchFamily="34" charset="0"/>
              </a:defRPr>
            </a:lvl1pPr>
            <a:lvl2pPr marL="742950" indent="-285750" defTabSz="1108075" eaLnBrk="0" hangingPunct="0">
              <a:defRPr sz="1100">
                <a:solidFill>
                  <a:schemeClr val="tx1"/>
                </a:solidFill>
                <a:latin typeface="Arial" panose="020B0604020202020204" pitchFamily="34" charset="0"/>
              </a:defRPr>
            </a:lvl2pPr>
            <a:lvl3pPr marL="1143000" indent="-228600" defTabSz="1108075" eaLnBrk="0" hangingPunct="0">
              <a:defRPr sz="1100">
                <a:solidFill>
                  <a:schemeClr val="tx1"/>
                </a:solidFill>
                <a:latin typeface="Arial" panose="020B0604020202020204" pitchFamily="34" charset="0"/>
              </a:defRPr>
            </a:lvl3pPr>
            <a:lvl4pPr marL="1600200" indent="-228600" defTabSz="1108075" eaLnBrk="0" hangingPunct="0">
              <a:defRPr sz="1100">
                <a:solidFill>
                  <a:schemeClr val="tx1"/>
                </a:solidFill>
                <a:latin typeface="Arial" panose="020B0604020202020204" pitchFamily="34" charset="0"/>
              </a:defRPr>
            </a:lvl4pPr>
            <a:lvl5pPr marL="2057400" indent="-228600" defTabSz="1108075" eaLnBrk="0" hangingPunct="0">
              <a:defRPr sz="1100">
                <a:solidFill>
                  <a:schemeClr val="tx1"/>
                </a:solidFill>
                <a:latin typeface="Arial" panose="020B0604020202020204" pitchFamily="34" charset="0"/>
              </a:defRPr>
            </a:lvl5pPr>
            <a:lvl6pPr marL="2514600" indent="-228600" algn="ctr" defTabSz="1108075" eaLnBrk="0" fontAlgn="base" hangingPunct="0">
              <a:spcBef>
                <a:spcPct val="0"/>
              </a:spcBef>
              <a:spcAft>
                <a:spcPct val="0"/>
              </a:spcAft>
              <a:defRPr sz="1100">
                <a:solidFill>
                  <a:schemeClr val="tx1"/>
                </a:solidFill>
                <a:latin typeface="Arial" panose="020B0604020202020204" pitchFamily="34" charset="0"/>
              </a:defRPr>
            </a:lvl6pPr>
            <a:lvl7pPr marL="2971800" indent="-228600" algn="ctr" defTabSz="1108075" eaLnBrk="0" fontAlgn="base" hangingPunct="0">
              <a:spcBef>
                <a:spcPct val="0"/>
              </a:spcBef>
              <a:spcAft>
                <a:spcPct val="0"/>
              </a:spcAft>
              <a:defRPr sz="1100">
                <a:solidFill>
                  <a:schemeClr val="tx1"/>
                </a:solidFill>
                <a:latin typeface="Arial" panose="020B0604020202020204" pitchFamily="34" charset="0"/>
              </a:defRPr>
            </a:lvl7pPr>
            <a:lvl8pPr marL="3429000" indent="-228600" algn="ctr" defTabSz="1108075" eaLnBrk="0" fontAlgn="base" hangingPunct="0">
              <a:spcBef>
                <a:spcPct val="0"/>
              </a:spcBef>
              <a:spcAft>
                <a:spcPct val="0"/>
              </a:spcAft>
              <a:defRPr sz="1100">
                <a:solidFill>
                  <a:schemeClr val="tx1"/>
                </a:solidFill>
                <a:latin typeface="Arial" panose="020B0604020202020204" pitchFamily="34" charset="0"/>
              </a:defRPr>
            </a:lvl8pPr>
            <a:lvl9pPr marL="3886200" indent="-228600" algn="ctr" defTabSz="1108075" eaLnBrk="0" fontAlgn="base" hangingPunct="0">
              <a:spcBef>
                <a:spcPct val="0"/>
              </a:spcBef>
              <a:spcAft>
                <a:spcPct val="0"/>
              </a:spcAft>
              <a:defRPr sz="1100">
                <a:solidFill>
                  <a:schemeClr val="tx1"/>
                </a:solidFill>
                <a:latin typeface="Arial" panose="020B0604020202020204" pitchFamily="34" charset="0"/>
              </a:defRPr>
            </a:lvl9pPr>
          </a:lstStyle>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Web</a:t>
            </a:r>
          </a:p>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Crawler</a:t>
            </a:r>
          </a:p>
        </p:txBody>
      </p:sp>
      <p:sp>
        <p:nvSpPr>
          <p:cNvPr id="26" name="任意多边形 25">
            <a:extLst>
              <a:ext uri="{FF2B5EF4-FFF2-40B4-BE49-F238E27FC236}">
                <a16:creationId xmlns:a16="http://schemas.microsoft.com/office/drawing/2014/main" id="{7D2A4B43-DB31-4FF9-BDCD-7344EC88502A}"/>
              </a:ext>
            </a:extLst>
          </p:cNvPr>
          <p:cNvSpPr/>
          <p:nvPr/>
        </p:nvSpPr>
        <p:spPr>
          <a:xfrm>
            <a:off x="6989763" y="1639888"/>
            <a:ext cx="1262062" cy="485775"/>
          </a:xfrm>
          <a:custGeom>
            <a:avLst/>
            <a:gdLst>
              <a:gd name="connsiteX0" fmla="*/ 0 w 1651819"/>
              <a:gd name="connsiteY0" fmla="*/ 501445 h 501445"/>
              <a:gd name="connsiteX1" fmla="*/ 373626 w 1651819"/>
              <a:gd name="connsiteY1" fmla="*/ 0 h 501445"/>
              <a:gd name="connsiteX2" fmla="*/ 1651819 w 1651819"/>
              <a:gd name="connsiteY2" fmla="*/ 0 h 501445"/>
            </a:gdLst>
            <a:ahLst/>
            <a:cxnLst>
              <a:cxn ang="0">
                <a:pos x="connsiteX0" y="connsiteY0"/>
              </a:cxn>
              <a:cxn ang="0">
                <a:pos x="connsiteX1" y="connsiteY1"/>
              </a:cxn>
              <a:cxn ang="0">
                <a:pos x="connsiteX2" y="connsiteY2"/>
              </a:cxn>
            </a:cxnLst>
            <a:rect l="l" t="t" r="r" b="b"/>
            <a:pathLst>
              <a:path w="1651819" h="501445">
                <a:moveTo>
                  <a:pt x="0" y="501445"/>
                </a:moveTo>
                <a:lnTo>
                  <a:pt x="373626" y="0"/>
                </a:lnTo>
                <a:lnTo>
                  <a:pt x="1651819" y="0"/>
                </a:lnTo>
              </a:path>
            </a:pathLst>
          </a:custGeom>
          <a:ln>
            <a:solidFill>
              <a:srgbClr val="C00000"/>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txBody>
          <a:bodyPr anchor="ctr"/>
          <a:lstStyle/>
          <a:p>
            <a:pPr fontAlgn="auto">
              <a:spcBef>
                <a:spcPts val="0"/>
              </a:spcBef>
              <a:spcAft>
                <a:spcPts val="0"/>
              </a:spcAft>
              <a:defRPr/>
            </a:pPr>
            <a:endParaRPr lang="zh-CN" altLang="en-US" sz="1905"/>
          </a:p>
        </p:txBody>
      </p:sp>
      <p:sp>
        <p:nvSpPr>
          <p:cNvPr id="27" name="任意多边形 26">
            <a:extLst>
              <a:ext uri="{FF2B5EF4-FFF2-40B4-BE49-F238E27FC236}">
                <a16:creationId xmlns:a16="http://schemas.microsoft.com/office/drawing/2014/main" id="{C114AAE8-DAF2-466B-820C-9D66CD518B78}"/>
              </a:ext>
            </a:extLst>
          </p:cNvPr>
          <p:cNvSpPr/>
          <p:nvPr/>
        </p:nvSpPr>
        <p:spPr>
          <a:xfrm>
            <a:off x="8043863" y="2697163"/>
            <a:ext cx="1262062" cy="485775"/>
          </a:xfrm>
          <a:custGeom>
            <a:avLst/>
            <a:gdLst>
              <a:gd name="connsiteX0" fmla="*/ 0 w 1651819"/>
              <a:gd name="connsiteY0" fmla="*/ 501445 h 501445"/>
              <a:gd name="connsiteX1" fmla="*/ 373626 w 1651819"/>
              <a:gd name="connsiteY1" fmla="*/ 0 h 501445"/>
              <a:gd name="connsiteX2" fmla="*/ 1651819 w 1651819"/>
              <a:gd name="connsiteY2" fmla="*/ 0 h 501445"/>
            </a:gdLst>
            <a:ahLst/>
            <a:cxnLst>
              <a:cxn ang="0">
                <a:pos x="connsiteX0" y="connsiteY0"/>
              </a:cxn>
              <a:cxn ang="0">
                <a:pos x="connsiteX1" y="connsiteY1"/>
              </a:cxn>
              <a:cxn ang="0">
                <a:pos x="connsiteX2" y="connsiteY2"/>
              </a:cxn>
            </a:cxnLst>
            <a:rect l="l" t="t" r="r" b="b"/>
            <a:pathLst>
              <a:path w="1651819" h="501445">
                <a:moveTo>
                  <a:pt x="0" y="501445"/>
                </a:moveTo>
                <a:lnTo>
                  <a:pt x="373626" y="0"/>
                </a:lnTo>
                <a:lnTo>
                  <a:pt x="1651819" y="0"/>
                </a:lnTo>
              </a:path>
            </a:pathLst>
          </a:custGeom>
          <a:ln>
            <a:solidFill>
              <a:srgbClr val="C00000"/>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txBody>
          <a:bodyPr anchor="ctr"/>
          <a:lstStyle/>
          <a:p>
            <a:pPr fontAlgn="auto">
              <a:spcBef>
                <a:spcPts val="0"/>
              </a:spcBef>
              <a:spcAft>
                <a:spcPts val="0"/>
              </a:spcAft>
              <a:defRPr/>
            </a:pPr>
            <a:endParaRPr lang="zh-CN" altLang="en-US" sz="1905"/>
          </a:p>
        </p:txBody>
      </p:sp>
      <p:sp>
        <p:nvSpPr>
          <p:cNvPr id="28" name="TextBox 27">
            <a:extLst>
              <a:ext uri="{FF2B5EF4-FFF2-40B4-BE49-F238E27FC236}">
                <a16:creationId xmlns:a16="http://schemas.microsoft.com/office/drawing/2014/main" id="{5225E409-F16F-4452-9415-C804783EF5C7}"/>
              </a:ext>
            </a:extLst>
          </p:cNvPr>
          <p:cNvSpPr txBox="1">
            <a:spLocks noChangeArrowheads="1"/>
          </p:cNvSpPr>
          <p:nvPr/>
        </p:nvSpPr>
        <p:spPr bwMode="auto">
          <a:xfrm>
            <a:off x="7439025" y="4725988"/>
            <a:ext cx="1727200" cy="671512"/>
          </a:xfrm>
          <a:prstGeom prst="rect">
            <a:avLst/>
          </a:prstGeom>
          <a:noFill/>
          <a:ln>
            <a:noFill/>
          </a:ln>
        </p:spPr>
        <p:txBody>
          <a:bodyPr wrap="none" lIns="117198" tIns="58599" rIns="117198" bIns="58599">
            <a:spAutoFit/>
          </a:bodyPr>
          <a:lstStyle>
            <a:lvl1pPr defTabSz="1108075" eaLnBrk="0" hangingPunct="0">
              <a:defRPr sz="1100">
                <a:solidFill>
                  <a:schemeClr val="tx1"/>
                </a:solidFill>
                <a:latin typeface="Arial" panose="020B0604020202020204" pitchFamily="34" charset="0"/>
              </a:defRPr>
            </a:lvl1pPr>
            <a:lvl2pPr marL="742950" indent="-285750" defTabSz="1108075" eaLnBrk="0" hangingPunct="0">
              <a:defRPr sz="1100">
                <a:solidFill>
                  <a:schemeClr val="tx1"/>
                </a:solidFill>
                <a:latin typeface="Arial" panose="020B0604020202020204" pitchFamily="34" charset="0"/>
              </a:defRPr>
            </a:lvl2pPr>
            <a:lvl3pPr marL="1143000" indent="-228600" defTabSz="1108075" eaLnBrk="0" hangingPunct="0">
              <a:defRPr sz="1100">
                <a:solidFill>
                  <a:schemeClr val="tx1"/>
                </a:solidFill>
                <a:latin typeface="Arial" panose="020B0604020202020204" pitchFamily="34" charset="0"/>
              </a:defRPr>
            </a:lvl3pPr>
            <a:lvl4pPr marL="1600200" indent="-228600" defTabSz="1108075" eaLnBrk="0" hangingPunct="0">
              <a:defRPr sz="1100">
                <a:solidFill>
                  <a:schemeClr val="tx1"/>
                </a:solidFill>
                <a:latin typeface="Arial" panose="020B0604020202020204" pitchFamily="34" charset="0"/>
              </a:defRPr>
            </a:lvl4pPr>
            <a:lvl5pPr marL="2057400" indent="-228600" defTabSz="1108075" eaLnBrk="0" hangingPunct="0">
              <a:defRPr sz="1100">
                <a:solidFill>
                  <a:schemeClr val="tx1"/>
                </a:solidFill>
                <a:latin typeface="Arial" panose="020B0604020202020204" pitchFamily="34" charset="0"/>
              </a:defRPr>
            </a:lvl5pPr>
            <a:lvl6pPr marL="2514600" indent="-228600" algn="ctr" defTabSz="1108075" eaLnBrk="0" fontAlgn="base" hangingPunct="0">
              <a:spcBef>
                <a:spcPct val="0"/>
              </a:spcBef>
              <a:spcAft>
                <a:spcPct val="0"/>
              </a:spcAft>
              <a:defRPr sz="1100">
                <a:solidFill>
                  <a:schemeClr val="tx1"/>
                </a:solidFill>
                <a:latin typeface="Arial" panose="020B0604020202020204" pitchFamily="34" charset="0"/>
              </a:defRPr>
            </a:lvl6pPr>
            <a:lvl7pPr marL="2971800" indent="-228600" algn="ctr" defTabSz="1108075" eaLnBrk="0" fontAlgn="base" hangingPunct="0">
              <a:spcBef>
                <a:spcPct val="0"/>
              </a:spcBef>
              <a:spcAft>
                <a:spcPct val="0"/>
              </a:spcAft>
              <a:defRPr sz="1100">
                <a:solidFill>
                  <a:schemeClr val="tx1"/>
                </a:solidFill>
                <a:latin typeface="Arial" panose="020B0604020202020204" pitchFamily="34" charset="0"/>
              </a:defRPr>
            </a:lvl7pPr>
            <a:lvl8pPr marL="3429000" indent="-228600" algn="ctr" defTabSz="1108075" eaLnBrk="0" fontAlgn="base" hangingPunct="0">
              <a:spcBef>
                <a:spcPct val="0"/>
              </a:spcBef>
              <a:spcAft>
                <a:spcPct val="0"/>
              </a:spcAft>
              <a:defRPr sz="1100">
                <a:solidFill>
                  <a:schemeClr val="tx1"/>
                </a:solidFill>
                <a:latin typeface="Arial" panose="020B0604020202020204" pitchFamily="34" charset="0"/>
              </a:defRPr>
            </a:lvl8pPr>
            <a:lvl9pPr marL="3886200" indent="-228600" algn="ctr" defTabSz="1108075" eaLnBrk="0" fontAlgn="base" hangingPunct="0">
              <a:spcBef>
                <a:spcPct val="0"/>
              </a:spcBef>
              <a:spcAft>
                <a:spcPct val="0"/>
              </a:spcAft>
              <a:defRPr sz="1100">
                <a:solidFill>
                  <a:schemeClr val="tx1"/>
                </a:solidFill>
                <a:latin typeface="Arial" panose="020B0604020202020204" pitchFamily="34" charset="0"/>
              </a:defRPr>
            </a:lvl9pPr>
          </a:lstStyle>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Web</a:t>
            </a:r>
          </a:p>
          <a:p>
            <a:pPr eaLnBrk="1" hangingPunct="1">
              <a:defRPr/>
            </a:pPr>
            <a:r>
              <a:rPr lang="en-US" altLang="zh-CN" sz="1799" dirty="0">
                <a:solidFill>
                  <a:srgbClr val="000000"/>
                </a:solidFill>
                <a:latin typeface="微软雅黑" panose="020B0503020204020204" pitchFamily="34" charset="-122"/>
                <a:ea typeface="微软雅黑" panose="020B0503020204020204" pitchFamily="34" charset="-122"/>
              </a:rPr>
              <a:t>Development</a:t>
            </a:r>
          </a:p>
        </p:txBody>
      </p:sp>
      <p:sp>
        <p:nvSpPr>
          <p:cNvPr id="29" name="任意多边形 28">
            <a:extLst>
              <a:ext uri="{FF2B5EF4-FFF2-40B4-BE49-F238E27FC236}">
                <a16:creationId xmlns:a16="http://schemas.microsoft.com/office/drawing/2014/main" id="{DA003658-C4CC-4EA9-A36E-57F2DD30BCF3}"/>
              </a:ext>
            </a:extLst>
          </p:cNvPr>
          <p:cNvSpPr/>
          <p:nvPr/>
        </p:nvSpPr>
        <p:spPr>
          <a:xfrm flipV="1">
            <a:off x="6183313" y="4614863"/>
            <a:ext cx="1265237" cy="485775"/>
          </a:xfrm>
          <a:custGeom>
            <a:avLst/>
            <a:gdLst>
              <a:gd name="connsiteX0" fmla="*/ 0 w 1651819"/>
              <a:gd name="connsiteY0" fmla="*/ 501445 h 501445"/>
              <a:gd name="connsiteX1" fmla="*/ 373626 w 1651819"/>
              <a:gd name="connsiteY1" fmla="*/ 0 h 501445"/>
              <a:gd name="connsiteX2" fmla="*/ 1651819 w 1651819"/>
              <a:gd name="connsiteY2" fmla="*/ 0 h 501445"/>
            </a:gdLst>
            <a:ahLst/>
            <a:cxnLst>
              <a:cxn ang="0">
                <a:pos x="connsiteX0" y="connsiteY0"/>
              </a:cxn>
              <a:cxn ang="0">
                <a:pos x="connsiteX1" y="connsiteY1"/>
              </a:cxn>
              <a:cxn ang="0">
                <a:pos x="connsiteX2" y="connsiteY2"/>
              </a:cxn>
            </a:cxnLst>
            <a:rect l="l" t="t" r="r" b="b"/>
            <a:pathLst>
              <a:path w="1651819" h="501445">
                <a:moveTo>
                  <a:pt x="0" y="501445"/>
                </a:moveTo>
                <a:lnTo>
                  <a:pt x="373626" y="0"/>
                </a:lnTo>
                <a:lnTo>
                  <a:pt x="1651819" y="0"/>
                </a:lnTo>
              </a:path>
            </a:pathLst>
          </a:custGeom>
          <a:ln>
            <a:solidFill>
              <a:srgbClr val="C00000"/>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txBody>
          <a:bodyPr anchor="ctr"/>
          <a:lstStyle/>
          <a:p>
            <a:pPr fontAlgn="auto">
              <a:spcBef>
                <a:spcPts val="0"/>
              </a:spcBef>
              <a:spcAft>
                <a:spcPts val="0"/>
              </a:spcAft>
              <a:defRPr/>
            </a:pPr>
            <a:endParaRPr lang="zh-CN" altLang="en-US" sz="1905"/>
          </a:p>
        </p:txBody>
      </p:sp>
      <p:grpSp>
        <p:nvGrpSpPr>
          <p:cNvPr id="13325" name="椭圆 29">
            <a:extLst>
              <a:ext uri="{FF2B5EF4-FFF2-40B4-BE49-F238E27FC236}">
                <a16:creationId xmlns:a16="http://schemas.microsoft.com/office/drawing/2014/main" id="{23793C46-B28A-4523-9754-75D4E80DC66C}"/>
              </a:ext>
            </a:extLst>
          </p:cNvPr>
          <p:cNvGrpSpPr>
            <a:grpSpLocks/>
          </p:cNvGrpSpPr>
          <p:nvPr/>
        </p:nvGrpSpPr>
        <p:grpSpPr bwMode="auto">
          <a:xfrm>
            <a:off x="3616325" y="4849813"/>
            <a:ext cx="4130675" cy="533400"/>
            <a:chOff x="1709" y="2546"/>
            <a:chExt cx="1951" cy="280"/>
          </a:xfrm>
        </p:grpSpPr>
        <p:pic>
          <p:nvPicPr>
            <p:cNvPr id="13328" name="椭圆 29">
              <a:extLst>
                <a:ext uri="{FF2B5EF4-FFF2-40B4-BE49-F238E27FC236}">
                  <a16:creationId xmlns:a16="http://schemas.microsoft.com/office/drawing/2014/main" id="{BEA2DB4C-C33B-437E-98AB-3B535C98FC7B}"/>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9" y="2546"/>
              <a:ext cx="1951" cy="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19" name="Text Box 38">
              <a:extLst>
                <a:ext uri="{FF2B5EF4-FFF2-40B4-BE49-F238E27FC236}">
                  <a16:creationId xmlns:a16="http://schemas.microsoft.com/office/drawing/2014/main" id="{1D91EC33-035B-4C6C-89EE-D30B90C978C8}"/>
                </a:ext>
              </a:extLst>
            </p:cNvPr>
            <p:cNvSpPr txBox="1">
              <a:spLocks noChangeArrowheads="1"/>
            </p:cNvSpPr>
            <p:nvPr/>
          </p:nvSpPr>
          <p:spPr bwMode="auto">
            <a:xfrm>
              <a:off x="1998" y="2589"/>
              <a:ext cx="1374" cy="192"/>
            </a:xfrm>
            <a:prstGeom prst="rect">
              <a:avLst/>
            </a:prstGeom>
            <a:noFill/>
            <a:ln>
              <a:noFill/>
            </a:ln>
          </p:spPr>
          <p:txBody>
            <a:bodyPr lIns="117198" tIns="58599" rIns="117198" bIns="58599" anchor="ctr"/>
            <a:lstStyle>
              <a:lvl1pPr defTabSz="1108075" eaLnBrk="0" hangingPunct="0">
                <a:defRPr sz="1100">
                  <a:solidFill>
                    <a:schemeClr val="tx1"/>
                  </a:solidFill>
                  <a:latin typeface="Arial" panose="020B0604020202020204" pitchFamily="34" charset="0"/>
                </a:defRPr>
              </a:lvl1pPr>
              <a:lvl2pPr marL="742950" indent="-285750" defTabSz="1108075" eaLnBrk="0" hangingPunct="0">
                <a:defRPr sz="1100">
                  <a:solidFill>
                    <a:schemeClr val="tx1"/>
                  </a:solidFill>
                  <a:latin typeface="Arial" panose="020B0604020202020204" pitchFamily="34" charset="0"/>
                </a:defRPr>
              </a:lvl2pPr>
              <a:lvl3pPr marL="1143000" indent="-228600" defTabSz="1108075" eaLnBrk="0" hangingPunct="0">
                <a:defRPr sz="1100">
                  <a:solidFill>
                    <a:schemeClr val="tx1"/>
                  </a:solidFill>
                  <a:latin typeface="Arial" panose="020B0604020202020204" pitchFamily="34" charset="0"/>
                </a:defRPr>
              </a:lvl3pPr>
              <a:lvl4pPr marL="1600200" indent="-228600" defTabSz="1108075" eaLnBrk="0" hangingPunct="0">
                <a:defRPr sz="1100">
                  <a:solidFill>
                    <a:schemeClr val="tx1"/>
                  </a:solidFill>
                  <a:latin typeface="Arial" panose="020B0604020202020204" pitchFamily="34" charset="0"/>
                </a:defRPr>
              </a:lvl4pPr>
              <a:lvl5pPr marL="2057400" indent="-228600" defTabSz="1108075" eaLnBrk="0" hangingPunct="0">
                <a:defRPr sz="1100">
                  <a:solidFill>
                    <a:schemeClr val="tx1"/>
                  </a:solidFill>
                  <a:latin typeface="Arial" panose="020B0604020202020204" pitchFamily="34" charset="0"/>
                </a:defRPr>
              </a:lvl5pPr>
              <a:lvl6pPr marL="2514600" indent="-228600" algn="ctr" defTabSz="1108075" eaLnBrk="0" fontAlgn="base" hangingPunct="0">
                <a:spcBef>
                  <a:spcPct val="0"/>
                </a:spcBef>
                <a:spcAft>
                  <a:spcPct val="0"/>
                </a:spcAft>
                <a:defRPr sz="1100">
                  <a:solidFill>
                    <a:schemeClr val="tx1"/>
                  </a:solidFill>
                  <a:latin typeface="Arial" panose="020B0604020202020204" pitchFamily="34" charset="0"/>
                </a:defRPr>
              </a:lvl6pPr>
              <a:lvl7pPr marL="2971800" indent="-228600" algn="ctr" defTabSz="1108075" eaLnBrk="0" fontAlgn="base" hangingPunct="0">
                <a:spcBef>
                  <a:spcPct val="0"/>
                </a:spcBef>
                <a:spcAft>
                  <a:spcPct val="0"/>
                </a:spcAft>
                <a:defRPr sz="1100">
                  <a:solidFill>
                    <a:schemeClr val="tx1"/>
                  </a:solidFill>
                  <a:latin typeface="Arial" panose="020B0604020202020204" pitchFamily="34" charset="0"/>
                </a:defRPr>
              </a:lvl7pPr>
              <a:lvl8pPr marL="3429000" indent="-228600" algn="ctr" defTabSz="1108075" eaLnBrk="0" fontAlgn="base" hangingPunct="0">
                <a:spcBef>
                  <a:spcPct val="0"/>
                </a:spcBef>
                <a:spcAft>
                  <a:spcPct val="0"/>
                </a:spcAft>
                <a:defRPr sz="1100">
                  <a:solidFill>
                    <a:schemeClr val="tx1"/>
                  </a:solidFill>
                  <a:latin typeface="Arial" panose="020B0604020202020204" pitchFamily="34" charset="0"/>
                </a:defRPr>
              </a:lvl8pPr>
              <a:lvl9pPr marL="3886200" indent="-228600" algn="ctr" defTabSz="1108075" eaLnBrk="0" fontAlgn="base" hangingPunct="0">
                <a:spcBef>
                  <a:spcPct val="0"/>
                </a:spcBef>
                <a:spcAft>
                  <a:spcPct val="0"/>
                </a:spcAft>
                <a:defRPr sz="1100">
                  <a:solidFill>
                    <a:schemeClr val="tx1"/>
                  </a:solidFill>
                  <a:latin typeface="Arial" panose="020B0604020202020204" pitchFamily="34" charset="0"/>
                </a:defRPr>
              </a:lvl9pPr>
            </a:lstStyle>
            <a:p>
              <a:pPr eaLnBrk="1" hangingPunct="1">
                <a:defRPr/>
              </a:pPr>
              <a:endParaRPr lang="zh-CN" altLang="en-US" sz="2328">
                <a:solidFill>
                  <a:srgbClr val="000000"/>
                </a:solidFill>
                <a:latin typeface="Calibri" panose="020F0502020204030204" pitchFamily="34" charset="0"/>
              </a:endParaRPr>
            </a:p>
          </p:txBody>
        </p:sp>
      </p:grpSp>
      <p:sp>
        <p:nvSpPr>
          <p:cNvPr id="55" name="TextBox 54">
            <a:extLst>
              <a:ext uri="{FF2B5EF4-FFF2-40B4-BE49-F238E27FC236}">
                <a16:creationId xmlns:a16="http://schemas.microsoft.com/office/drawing/2014/main" id="{F621CC05-329B-4B5B-BF37-CC763EA04CBA}"/>
              </a:ext>
            </a:extLst>
          </p:cNvPr>
          <p:cNvSpPr txBox="1">
            <a:spLocks noChangeArrowheads="1"/>
          </p:cNvSpPr>
          <p:nvPr/>
        </p:nvSpPr>
        <p:spPr bwMode="auto">
          <a:xfrm>
            <a:off x="5078413" y="2703513"/>
            <a:ext cx="1470025" cy="639762"/>
          </a:xfrm>
          <a:prstGeom prst="rect">
            <a:avLst/>
          </a:prstGeom>
          <a:noFill/>
          <a:ln>
            <a:noFill/>
          </a:ln>
        </p:spPr>
        <p:txBody>
          <a:bodyPr wrap="none" lIns="117198" tIns="58599" rIns="117198" bIns="58599">
            <a:spAutoFit/>
          </a:bodyPr>
          <a:lstStyle>
            <a:lvl1pPr defTabSz="1108075" eaLnBrk="0" hangingPunct="0">
              <a:defRPr sz="1100">
                <a:solidFill>
                  <a:schemeClr val="tx1"/>
                </a:solidFill>
                <a:latin typeface="Arial" panose="020B0604020202020204" pitchFamily="34" charset="0"/>
              </a:defRPr>
            </a:lvl1pPr>
            <a:lvl2pPr marL="742950" indent="-285750" defTabSz="1108075" eaLnBrk="0" hangingPunct="0">
              <a:defRPr sz="1100">
                <a:solidFill>
                  <a:schemeClr val="tx1"/>
                </a:solidFill>
                <a:latin typeface="Arial" panose="020B0604020202020204" pitchFamily="34" charset="0"/>
              </a:defRPr>
            </a:lvl2pPr>
            <a:lvl3pPr marL="1143000" indent="-228600" defTabSz="1108075" eaLnBrk="0" hangingPunct="0">
              <a:defRPr sz="1100">
                <a:solidFill>
                  <a:schemeClr val="tx1"/>
                </a:solidFill>
                <a:latin typeface="Arial" panose="020B0604020202020204" pitchFamily="34" charset="0"/>
              </a:defRPr>
            </a:lvl3pPr>
            <a:lvl4pPr marL="1600200" indent="-228600" defTabSz="1108075" eaLnBrk="0" hangingPunct="0">
              <a:defRPr sz="1100">
                <a:solidFill>
                  <a:schemeClr val="tx1"/>
                </a:solidFill>
                <a:latin typeface="Arial" panose="020B0604020202020204" pitchFamily="34" charset="0"/>
              </a:defRPr>
            </a:lvl4pPr>
            <a:lvl5pPr marL="2057400" indent="-228600" defTabSz="1108075" eaLnBrk="0" hangingPunct="0">
              <a:defRPr sz="1100">
                <a:solidFill>
                  <a:schemeClr val="tx1"/>
                </a:solidFill>
                <a:latin typeface="Arial" panose="020B0604020202020204" pitchFamily="34" charset="0"/>
              </a:defRPr>
            </a:lvl5pPr>
            <a:lvl6pPr marL="2514600" indent="-228600" algn="ctr" defTabSz="1108075" eaLnBrk="0" fontAlgn="base" hangingPunct="0">
              <a:spcBef>
                <a:spcPct val="0"/>
              </a:spcBef>
              <a:spcAft>
                <a:spcPct val="0"/>
              </a:spcAft>
              <a:defRPr sz="1100">
                <a:solidFill>
                  <a:schemeClr val="tx1"/>
                </a:solidFill>
                <a:latin typeface="Arial" panose="020B0604020202020204" pitchFamily="34" charset="0"/>
              </a:defRPr>
            </a:lvl6pPr>
            <a:lvl7pPr marL="2971800" indent="-228600" algn="ctr" defTabSz="1108075" eaLnBrk="0" fontAlgn="base" hangingPunct="0">
              <a:spcBef>
                <a:spcPct val="0"/>
              </a:spcBef>
              <a:spcAft>
                <a:spcPct val="0"/>
              </a:spcAft>
              <a:defRPr sz="1100">
                <a:solidFill>
                  <a:schemeClr val="tx1"/>
                </a:solidFill>
                <a:latin typeface="Arial" panose="020B0604020202020204" pitchFamily="34" charset="0"/>
              </a:defRPr>
            </a:lvl7pPr>
            <a:lvl8pPr marL="3429000" indent="-228600" algn="ctr" defTabSz="1108075" eaLnBrk="0" fontAlgn="base" hangingPunct="0">
              <a:spcBef>
                <a:spcPct val="0"/>
              </a:spcBef>
              <a:spcAft>
                <a:spcPct val="0"/>
              </a:spcAft>
              <a:defRPr sz="1100">
                <a:solidFill>
                  <a:schemeClr val="tx1"/>
                </a:solidFill>
                <a:latin typeface="Arial" panose="020B0604020202020204" pitchFamily="34" charset="0"/>
              </a:defRPr>
            </a:lvl8pPr>
            <a:lvl9pPr marL="3886200" indent="-228600" algn="ctr" defTabSz="1108075" eaLnBrk="0" fontAlgn="base" hangingPunct="0">
              <a:spcBef>
                <a:spcPct val="0"/>
              </a:spcBef>
              <a:spcAft>
                <a:spcPct val="0"/>
              </a:spcAft>
              <a:defRPr sz="1100">
                <a:solidFill>
                  <a:schemeClr val="tx1"/>
                </a:solidFill>
                <a:latin typeface="Arial" panose="020B0604020202020204" pitchFamily="34" charset="0"/>
              </a:defRPr>
            </a:lvl9pPr>
          </a:lstStyle>
          <a:p>
            <a:pPr eaLnBrk="1" hangingPunct="1">
              <a:defRPr/>
            </a:pPr>
            <a:r>
              <a:rPr lang="en-US" altLang="zh-CN" sz="3386" b="1" i="1" dirty="0">
                <a:solidFill>
                  <a:srgbClr val="FFFFFF"/>
                </a:solidFill>
                <a:latin typeface="Impact" panose="020B0806030902050204" pitchFamily="34" charset="0"/>
                <a:ea typeface="微软雅黑" panose="020B0503020204020204" pitchFamily="34" charset="-122"/>
              </a:rPr>
              <a:t>Python</a:t>
            </a:r>
            <a:endParaRPr lang="zh-CN" altLang="en-US" sz="3386" b="1" i="1" dirty="0">
              <a:solidFill>
                <a:srgbClr val="FFFFFF"/>
              </a:solidFill>
              <a:latin typeface="Impact" panose="020B0806030902050204" pitchFamily="34" charset="0"/>
              <a:ea typeface="微软雅黑" panose="020B0503020204020204" pitchFamily="34" charset="-122"/>
            </a:endParaRPr>
          </a:p>
        </p:txBody>
      </p:sp>
      <p:sp>
        <p:nvSpPr>
          <p:cNvPr id="13327" name="矩形 23">
            <a:extLst>
              <a:ext uri="{FF2B5EF4-FFF2-40B4-BE49-F238E27FC236}">
                <a16:creationId xmlns:a16="http://schemas.microsoft.com/office/drawing/2014/main" id="{1DB51A8D-0647-409E-A013-157FE3C54DA7}"/>
              </a:ext>
            </a:extLst>
          </p:cNvPr>
          <p:cNvSpPr>
            <a:spLocks noChangeArrowheads="1"/>
          </p:cNvSpPr>
          <p:nvPr/>
        </p:nvSpPr>
        <p:spPr bwMode="auto">
          <a:xfrm>
            <a:off x="144463" y="207963"/>
            <a:ext cx="42941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1.3.</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Why</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is</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Python?--Area</a:t>
            </a:r>
            <a:endParaRPr lang="zh-CN" altLang="en-US" sz="2400" b="1">
              <a:latin typeface="微软雅黑" panose="020B0503020204020204" pitchFamily="34" charset="-122"/>
              <a:ea typeface="微软雅黑" panose="020B0503020204020204" pitchFamily="34" charset="-122"/>
            </a:endParaRPr>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文本框 10">
            <a:extLst>
              <a:ext uri="{FF2B5EF4-FFF2-40B4-BE49-F238E27FC236}">
                <a16:creationId xmlns:a16="http://schemas.microsoft.com/office/drawing/2014/main" id="{89689D90-1E2C-46E6-88C1-7F70C73777CB}"/>
              </a:ext>
            </a:extLst>
          </p:cNvPr>
          <p:cNvSpPr txBox="1">
            <a:spLocks noChangeArrowheads="1"/>
          </p:cNvSpPr>
          <p:nvPr/>
        </p:nvSpPr>
        <p:spPr bwMode="auto">
          <a:xfrm>
            <a:off x="174625" y="220663"/>
            <a:ext cx="5921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latin typeface="微软雅黑" panose="020B0503020204020204" pitchFamily="34" charset="-122"/>
                <a:ea typeface="微软雅黑" panose="020B0503020204020204" pitchFamily="34" charset="-122"/>
              </a:rPr>
              <a:t>Web</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Crawler</a:t>
            </a:r>
            <a:endParaRPr lang="zh-CN" altLang="en-US" sz="2400" b="1" dirty="0">
              <a:latin typeface="微软雅黑" panose="020B0503020204020204" pitchFamily="34" charset="-122"/>
              <a:ea typeface="微软雅黑" panose="020B0503020204020204" pitchFamily="34" charset="-122"/>
            </a:endParaRPr>
          </a:p>
        </p:txBody>
      </p:sp>
      <p:sp>
        <p:nvSpPr>
          <p:cNvPr id="15363" name="矩形 1">
            <a:extLst>
              <a:ext uri="{FF2B5EF4-FFF2-40B4-BE49-F238E27FC236}">
                <a16:creationId xmlns:a16="http://schemas.microsoft.com/office/drawing/2014/main" id="{AF55EACF-E52C-4080-AF4E-82F29AB28C56}"/>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15364" name="Oval 10">
            <a:extLst>
              <a:ext uri="{FF2B5EF4-FFF2-40B4-BE49-F238E27FC236}">
                <a16:creationId xmlns:a16="http://schemas.microsoft.com/office/drawing/2014/main" id="{D4AC49BA-5E24-4DC3-B7C8-3E7190CF9AC4}"/>
              </a:ext>
            </a:extLst>
          </p:cNvPr>
          <p:cNvSpPr>
            <a:spLocks noChangeAspect="1" noChangeArrowheads="1"/>
          </p:cNvSpPr>
          <p:nvPr/>
        </p:nvSpPr>
        <p:spPr bwMode="auto">
          <a:xfrm>
            <a:off x="336550" y="91757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5365" name="Picture 15" descr="bulb.png">
            <a:extLst>
              <a:ext uri="{FF2B5EF4-FFF2-40B4-BE49-F238E27FC236}">
                <a16:creationId xmlns:a16="http://schemas.microsoft.com/office/drawing/2014/main" id="{4B0C1EBF-0CB3-4F96-A786-0DF7B5DAAC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075" y="108108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矩形 13">
            <a:extLst>
              <a:ext uri="{FF2B5EF4-FFF2-40B4-BE49-F238E27FC236}">
                <a16:creationId xmlns:a16="http://schemas.microsoft.com/office/drawing/2014/main" id="{97A375D7-4940-4BD9-BFC2-83EB307ECDEA}"/>
              </a:ext>
            </a:extLst>
          </p:cNvPr>
          <p:cNvSpPr>
            <a:spLocks noChangeArrowheads="1"/>
          </p:cNvSpPr>
          <p:nvPr/>
        </p:nvSpPr>
        <p:spPr bwMode="auto">
          <a:xfrm>
            <a:off x="1060450" y="1038225"/>
            <a:ext cx="71564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a:solidFill>
                  <a:srgbClr val="445469"/>
                </a:solidFill>
                <a:latin typeface="微软雅黑" panose="020B0503020204020204" pitchFamily="34" charset="-122"/>
                <a:ea typeface="微软雅黑" panose="020B0503020204020204" pitchFamily="34" charset="-122"/>
                <a:sym typeface="Arial" panose="020B0604020202020204" pitchFamily="34" charset="0"/>
              </a:rPr>
              <a:t>Scrapy</a:t>
            </a:r>
          </a:p>
        </p:txBody>
      </p:sp>
      <p:pic>
        <p:nvPicPr>
          <p:cNvPr id="1026" name="Picture 2" descr="What is the difference between web scraping and crawling? | Apify Blog">
            <a:extLst>
              <a:ext uri="{FF2B5EF4-FFF2-40B4-BE49-F238E27FC236}">
                <a16:creationId xmlns:a16="http://schemas.microsoft.com/office/drawing/2014/main" id="{F63E672B-40C0-4CD7-888A-6F586BD343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5312" y="1038225"/>
            <a:ext cx="6617989" cy="477051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AC91B2D-0613-F5D8-7A88-0C17461257FE}"/>
              </a:ext>
            </a:extLst>
          </p:cNvPr>
          <p:cNvSpPr txBox="1"/>
          <p:nvPr/>
        </p:nvSpPr>
        <p:spPr>
          <a:xfrm>
            <a:off x="2939513" y="6205785"/>
            <a:ext cx="9252487" cy="369332"/>
          </a:xfrm>
          <a:prstGeom prst="rect">
            <a:avLst/>
          </a:prstGeom>
          <a:noFill/>
        </p:spPr>
        <p:txBody>
          <a:bodyPr wrap="square">
            <a:spAutoFit/>
          </a:bodyPr>
          <a:lstStyle/>
          <a:p>
            <a:r>
              <a:rPr lang="en-US" dirty="0"/>
              <a:t>Source: </a:t>
            </a:r>
            <a:r>
              <a:rPr lang="en-US" dirty="0">
                <a:hlinkClick r:id="rId4"/>
              </a:rPr>
              <a:t>https://www.datasciencecentral.com/what-is-web-scraping-and-how-does-it-work/</a:t>
            </a:r>
            <a:r>
              <a:rPr lang="en-US" dirty="0"/>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文本框 10">
            <a:extLst>
              <a:ext uri="{FF2B5EF4-FFF2-40B4-BE49-F238E27FC236}">
                <a16:creationId xmlns:a16="http://schemas.microsoft.com/office/drawing/2014/main" id="{2E31D396-9E2E-4132-9FBA-ECBF1BE909AE}"/>
              </a:ext>
            </a:extLst>
          </p:cNvPr>
          <p:cNvSpPr txBox="1">
            <a:spLocks noChangeArrowheads="1"/>
          </p:cNvSpPr>
          <p:nvPr/>
        </p:nvSpPr>
        <p:spPr bwMode="auto">
          <a:xfrm>
            <a:off x="174625" y="220663"/>
            <a:ext cx="5921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Data</a:t>
            </a:r>
            <a:r>
              <a:rPr lang="zh-CN" altLang="en-US" sz="2400" b="1">
                <a:latin typeface="微软雅黑" panose="020B0503020204020204" pitchFamily="34" charset="-122"/>
                <a:ea typeface="微软雅黑" panose="020B0503020204020204" pitchFamily="34" charset="-122"/>
              </a:rPr>
              <a:t> </a:t>
            </a:r>
            <a:r>
              <a:rPr lang="en-US" altLang="zh-CN" sz="2400" b="1">
                <a:latin typeface="微软雅黑" panose="020B0503020204020204" pitchFamily="34" charset="-122"/>
                <a:ea typeface="微软雅黑" panose="020B0503020204020204" pitchFamily="34" charset="-122"/>
              </a:rPr>
              <a:t>Analysis</a:t>
            </a:r>
            <a:endParaRPr lang="zh-CN" altLang="en-US" sz="2400" b="1">
              <a:latin typeface="微软雅黑" panose="020B0503020204020204" pitchFamily="34" charset="-122"/>
              <a:ea typeface="微软雅黑" panose="020B0503020204020204" pitchFamily="34" charset="-122"/>
            </a:endParaRPr>
          </a:p>
        </p:txBody>
      </p:sp>
      <p:sp>
        <p:nvSpPr>
          <p:cNvPr id="16387" name="矩形 1">
            <a:extLst>
              <a:ext uri="{FF2B5EF4-FFF2-40B4-BE49-F238E27FC236}">
                <a16:creationId xmlns:a16="http://schemas.microsoft.com/office/drawing/2014/main" id="{F0BCEA56-3146-472E-949C-7FD35B8FA390}"/>
              </a:ext>
            </a:extLst>
          </p:cNvPr>
          <p:cNvSpPr>
            <a:spLocks noChangeArrowheads="1"/>
          </p:cNvSpPr>
          <p:nvPr/>
        </p:nvSpPr>
        <p:spPr bwMode="auto">
          <a:xfrm>
            <a:off x="0" y="188913"/>
            <a:ext cx="144463" cy="463550"/>
          </a:xfrm>
          <a:prstGeom prst="rect">
            <a:avLst/>
          </a:prstGeom>
          <a:solidFill>
            <a:srgbClr val="1C488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16388" name="Oval 10">
            <a:extLst>
              <a:ext uri="{FF2B5EF4-FFF2-40B4-BE49-F238E27FC236}">
                <a16:creationId xmlns:a16="http://schemas.microsoft.com/office/drawing/2014/main" id="{BBDDBF01-5328-44EE-A1AA-79A856617E69}"/>
              </a:ext>
            </a:extLst>
          </p:cNvPr>
          <p:cNvSpPr>
            <a:spLocks noChangeAspect="1" noChangeArrowheads="1"/>
          </p:cNvSpPr>
          <p:nvPr/>
        </p:nvSpPr>
        <p:spPr bwMode="auto">
          <a:xfrm>
            <a:off x="336550" y="917575"/>
            <a:ext cx="574675" cy="576263"/>
          </a:xfrm>
          <a:prstGeom prst="ellipse">
            <a:avLst/>
          </a:prstGeom>
          <a:solidFill>
            <a:srgbClr val="488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en-US" altLang="zh-CN" sz="1800">
              <a:solidFill>
                <a:srgbClr val="FFFFFF"/>
              </a:solidFill>
            </a:endParaRPr>
          </a:p>
        </p:txBody>
      </p:sp>
      <p:pic>
        <p:nvPicPr>
          <p:cNvPr id="16389" name="Picture 15" descr="bulb.png">
            <a:extLst>
              <a:ext uri="{FF2B5EF4-FFF2-40B4-BE49-F238E27FC236}">
                <a16:creationId xmlns:a16="http://schemas.microsoft.com/office/drawing/2014/main" id="{3B2C8F35-99B2-4C26-BD2C-88D501E108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075" y="1081088"/>
            <a:ext cx="288925" cy="2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90" name="矩形 13">
            <a:extLst>
              <a:ext uri="{FF2B5EF4-FFF2-40B4-BE49-F238E27FC236}">
                <a16:creationId xmlns:a16="http://schemas.microsoft.com/office/drawing/2014/main" id="{751F3632-F78D-4EB7-98B0-3F39A5B81925}"/>
              </a:ext>
            </a:extLst>
          </p:cNvPr>
          <p:cNvSpPr>
            <a:spLocks noChangeArrowheads="1"/>
          </p:cNvSpPr>
          <p:nvPr/>
        </p:nvSpPr>
        <p:spPr bwMode="auto">
          <a:xfrm>
            <a:off x="1163638" y="1050925"/>
            <a:ext cx="35909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buFont typeface="Arial" panose="020B0604020202020204" pitchFamily="34" charset="0"/>
              <a:buNone/>
            </a:pP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NumPy</a:t>
            </a:r>
            <a:r>
              <a:rPr lang="zh-CN" altLang="en-US"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Pandas</a:t>
            </a:r>
            <a:r>
              <a:rPr lang="zh-CN" altLang="en-US"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0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Matplotlib</a:t>
            </a:r>
          </a:p>
        </p:txBody>
      </p:sp>
      <p:pic>
        <p:nvPicPr>
          <p:cNvPr id="2" name="Picture 1">
            <a:extLst>
              <a:ext uri="{FF2B5EF4-FFF2-40B4-BE49-F238E27FC236}">
                <a16:creationId xmlns:a16="http://schemas.microsoft.com/office/drawing/2014/main" id="{320ECFDA-9F90-41FE-BC8E-CB45D69D531D}"/>
              </a:ext>
            </a:extLst>
          </p:cNvPr>
          <p:cNvPicPr>
            <a:picLocks noChangeAspect="1"/>
          </p:cNvPicPr>
          <p:nvPr/>
        </p:nvPicPr>
        <p:blipFill>
          <a:blip r:embed="rId3"/>
          <a:stretch>
            <a:fillRect/>
          </a:stretch>
        </p:blipFill>
        <p:spPr>
          <a:xfrm>
            <a:off x="5934075" y="0"/>
            <a:ext cx="5921375" cy="3150518"/>
          </a:xfrm>
          <a:prstGeom prst="rect">
            <a:avLst/>
          </a:prstGeom>
        </p:spPr>
      </p:pic>
      <p:pic>
        <p:nvPicPr>
          <p:cNvPr id="3" name="Picture 2">
            <a:extLst>
              <a:ext uri="{FF2B5EF4-FFF2-40B4-BE49-F238E27FC236}">
                <a16:creationId xmlns:a16="http://schemas.microsoft.com/office/drawing/2014/main" id="{93EC29ED-00EF-4164-99E4-EB4928FF4728}"/>
              </a:ext>
            </a:extLst>
          </p:cNvPr>
          <p:cNvPicPr>
            <a:picLocks noChangeAspect="1"/>
          </p:cNvPicPr>
          <p:nvPr/>
        </p:nvPicPr>
        <p:blipFill>
          <a:blip r:embed="rId4"/>
          <a:stretch>
            <a:fillRect/>
          </a:stretch>
        </p:blipFill>
        <p:spPr>
          <a:xfrm>
            <a:off x="0" y="1657351"/>
            <a:ext cx="6503037" cy="2948746"/>
          </a:xfrm>
          <a:prstGeom prst="rect">
            <a:avLst/>
          </a:prstGeom>
        </p:spPr>
      </p:pic>
      <p:pic>
        <p:nvPicPr>
          <p:cNvPr id="4" name="Picture 3">
            <a:extLst>
              <a:ext uri="{FF2B5EF4-FFF2-40B4-BE49-F238E27FC236}">
                <a16:creationId xmlns:a16="http://schemas.microsoft.com/office/drawing/2014/main" id="{30E22C77-64D5-4499-9B8F-6E48A1CDC40A}"/>
              </a:ext>
            </a:extLst>
          </p:cNvPr>
          <p:cNvPicPr>
            <a:picLocks noChangeAspect="1"/>
          </p:cNvPicPr>
          <p:nvPr/>
        </p:nvPicPr>
        <p:blipFill>
          <a:blip r:embed="rId5"/>
          <a:stretch>
            <a:fillRect/>
          </a:stretch>
        </p:blipFill>
        <p:spPr>
          <a:xfrm>
            <a:off x="0" y="3040522"/>
            <a:ext cx="6486576" cy="3886199"/>
          </a:xfrm>
          <a:prstGeom prst="rect">
            <a:avLst/>
          </a:prstGeom>
        </p:spPr>
      </p:pic>
      <p:pic>
        <p:nvPicPr>
          <p:cNvPr id="6" name="Picture 5">
            <a:extLst>
              <a:ext uri="{FF2B5EF4-FFF2-40B4-BE49-F238E27FC236}">
                <a16:creationId xmlns:a16="http://schemas.microsoft.com/office/drawing/2014/main" id="{CCCDB1D1-CB9B-445B-A687-E57AF5D2F70E}"/>
              </a:ext>
            </a:extLst>
          </p:cNvPr>
          <p:cNvPicPr>
            <a:picLocks noChangeAspect="1"/>
          </p:cNvPicPr>
          <p:nvPr/>
        </p:nvPicPr>
        <p:blipFill>
          <a:blip r:embed="rId6"/>
          <a:stretch>
            <a:fillRect/>
          </a:stretch>
        </p:blipFill>
        <p:spPr>
          <a:xfrm>
            <a:off x="6687965" y="1901825"/>
            <a:ext cx="5167485" cy="49149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449</TotalTime>
  <Words>1887</Words>
  <Application>Microsoft Macintosh PowerPoint</Application>
  <PresentationFormat>Widescreen</PresentationFormat>
  <Paragraphs>221</Paragraphs>
  <Slides>42</Slides>
  <Notes>15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42</vt:i4>
      </vt:variant>
    </vt:vector>
  </HeadingPairs>
  <TitlesOfParts>
    <vt:vector size="53" baseType="lpstr">
      <vt:lpstr>-apple-system</vt:lpstr>
      <vt:lpstr>Google Sans</vt:lpstr>
      <vt:lpstr>微软雅黑</vt:lpstr>
      <vt:lpstr>MS PGothic</vt:lpstr>
      <vt:lpstr>Arial</vt:lpstr>
      <vt:lpstr>Calibri</vt:lpstr>
      <vt:lpstr>Calibri Light</vt:lpstr>
      <vt:lpstr>Impact</vt:lpstr>
      <vt:lpstr>Nunito</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hua hai</dc:creator>
  <cp:lastModifiedBy>Chen, Haihua</cp:lastModifiedBy>
  <cp:revision>22</cp:revision>
  <dcterms:created xsi:type="dcterms:W3CDTF">2020-01-08T04:32:11Z</dcterms:created>
  <dcterms:modified xsi:type="dcterms:W3CDTF">2024-08-16T14:55:00Z</dcterms:modified>
</cp:coreProperties>
</file>

<file path=docProps/thumbnail.jpeg>
</file>